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9"/>
  </p:notesMasterIdLst>
  <p:sldIdLst>
    <p:sldId id="256" r:id="rId2"/>
    <p:sldId id="298" r:id="rId3"/>
    <p:sldId id="300" r:id="rId4"/>
    <p:sldId id="257" r:id="rId5"/>
    <p:sldId id="259" r:id="rId6"/>
    <p:sldId id="261" r:id="rId7"/>
    <p:sldId id="263" r:id="rId8"/>
    <p:sldId id="304" r:id="rId9"/>
    <p:sldId id="305" r:id="rId10"/>
    <p:sldId id="306" r:id="rId11"/>
    <p:sldId id="307" r:id="rId12"/>
    <p:sldId id="265" r:id="rId13"/>
    <p:sldId id="303" r:id="rId14"/>
    <p:sldId id="270" r:id="rId15"/>
    <p:sldId id="278" r:id="rId16"/>
    <p:sldId id="302" r:id="rId17"/>
    <p:sldId id="301" r:id="rId18"/>
  </p:sldIdLst>
  <p:sldSz cx="9144000" cy="5143500" type="screen16x9"/>
  <p:notesSz cx="6858000" cy="9144000"/>
  <p:embeddedFontLst>
    <p:embeddedFont>
      <p:font typeface="Barlow" panose="00000500000000000000" pitchFamily="2" charset="0"/>
      <p:regular r:id="rId20"/>
      <p:bold r:id="rId21"/>
      <p:italic r:id="rId22"/>
      <p:boldItalic r:id="rId23"/>
    </p:embeddedFont>
    <p:embeddedFont>
      <p:font typeface="Chivo" panose="020B0604020202020204" charset="0"/>
      <p:regular r:id="rId24"/>
      <p:bold r:id="rId25"/>
      <p:italic r:id="rId26"/>
      <p:boldItalic r:id="rId27"/>
    </p:embeddedFont>
    <p:embeddedFont>
      <p:font typeface="Chivo SemiBold" panose="020B0604020202020204" charset="0"/>
      <p:regular r:id="rId28"/>
      <p:bold r:id="rId29"/>
      <p:italic r:id="rId30"/>
      <p:boldItalic r:id="rId31"/>
    </p:embeddedFont>
    <p:embeddedFont>
      <p:font typeface="Nunito Light" pitchFamily="2" charset="0"/>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2FAF6F-236B-4A4C-985D-96E9394FE2BB}">
  <a:tblStyle styleId="{662FAF6F-236B-4A4C-985D-96E9394FE2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49F7437-2A37-41EA-AE68-A6BED7B99D9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03" d="100"/>
          <a:sy n="103" d="100"/>
        </p:scale>
        <p:origin x="898"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9581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080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2083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1f1ea64cc8b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1f1ea64cc8b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050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9889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6970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526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483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491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5000"/>
          </a:blip>
          <a:srcRect/>
          <a:stretch/>
        </p:blipFill>
        <p:spPr>
          <a:xfrm rot="10800000" flipH="1">
            <a:off x="0" y="0"/>
            <a:ext cx="9144000" cy="5143500"/>
          </a:xfrm>
          <a:prstGeom prst="rect">
            <a:avLst/>
          </a:prstGeom>
          <a:noFill/>
          <a:ln>
            <a:noFill/>
          </a:ln>
        </p:spPr>
      </p:pic>
      <p:grpSp>
        <p:nvGrpSpPr>
          <p:cNvPr id="10" name="Google Shape;10;p2"/>
          <p:cNvGrpSpPr/>
          <p:nvPr/>
        </p:nvGrpSpPr>
        <p:grpSpPr>
          <a:xfrm>
            <a:off x="1893425" y="-886250"/>
            <a:ext cx="4103099" cy="6546474"/>
            <a:chOff x="1893425" y="-886250"/>
            <a:chExt cx="4103099" cy="6546474"/>
          </a:xfrm>
        </p:grpSpPr>
        <p:pic>
          <p:nvPicPr>
            <p:cNvPr id="11" name="Google Shape;11;p2"/>
            <p:cNvPicPr preferRelativeResize="0"/>
            <p:nvPr/>
          </p:nvPicPr>
          <p:blipFill rotWithShape="1">
            <a:blip r:embed="rId3">
              <a:alphaModFix amt="70000"/>
            </a:blip>
            <a:srcRect l="30644" t="28196" r="30644" b="28196"/>
            <a:stretch/>
          </p:blipFill>
          <p:spPr>
            <a:xfrm>
              <a:off x="4005425" y="-886250"/>
              <a:ext cx="1991099" cy="2242949"/>
            </a:xfrm>
            <a:prstGeom prst="rect">
              <a:avLst/>
            </a:prstGeom>
            <a:noFill/>
            <a:ln>
              <a:noFill/>
            </a:ln>
          </p:spPr>
        </p:pic>
        <p:pic>
          <p:nvPicPr>
            <p:cNvPr id="12" name="Google Shape;12;p2"/>
            <p:cNvPicPr preferRelativeResize="0"/>
            <p:nvPr/>
          </p:nvPicPr>
          <p:blipFill rotWithShape="1">
            <a:blip r:embed="rId3">
              <a:alphaModFix amt="70000"/>
            </a:blip>
            <a:srcRect l="30644" t="28196" r="30644" b="28196"/>
            <a:stretch/>
          </p:blipFill>
          <p:spPr>
            <a:xfrm>
              <a:off x="1893425" y="4225550"/>
              <a:ext cx="1273574" cy="1434675"/>
            </a:xfrm>
            <a:prstGeom prst="rect">
              <a:avLst/>
            </a:prstGeom>
            <a:noFill/>
            <a:ln>
              <a:noFill/>
            </a:ln>
          </p:spPr>
        </p:pic>
      </p:grpSp>
      <p:grpSp>
        <p:nvGrpSpPr>
          <p:cNvPr id="13" name="Google Shape;13;p2"/>
          <p:cNvGrpSpPr/>
          <p:nvPr/>
        </p:nvGrpSpPr>
        <p:grpSpPr>
          <a:xfrm>
            <a:off x="0" y="236950"/>
            <a:ext cx="8859700" cy="0"/>
            <a:chOff x="0" y="236950"/>
            <a:chExt cx="8859700" cy="0"/>
          </a:xfrm>
        </p:grpSpPr>
        <p:cxnSp>
          <p:nvCxnSpPr>
            <p:cNvPr id="14" name="Google Shape;14;p2"/>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15;p2"/>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
        <p:nvSpPr>
          <p:cNvPr id="17" name="Google Shape;17;p2"/>
          <p:cNvSpPr txBox="1">
            <a:spLocks noGrp="1"/>
          </p:cNvSpPr>
          <p:nvPr>
            <p:ph type="ctrTitle"/>
          </p:nvPr>
        </p:nvSpPr>
        <p:spPr>
          <a:xfrm>
            <a:off x="4423175" y="1187425"/>
            <a:ext cx="4007700" cy="2100600"/>
          </a:xfrm>
          <a:prstGeom prst="rect">
            <a:avLst/>
          </a:prstGeom>
        </p:spPr>
        <p:txBody>
          <a:bodyPr spcFirstLastPara="1" wrap="square" lIns="91425" tIns="91425" rIns="91425" bIns="91425" anchor="b" anchorCtr="0">
            <a:noAutofit/>
          </a:bodyPr>
          <a:lstStyle>
            <a:lvl1pPr lvl="0">
              <a:spcBef>
                <a:spcPts val="0"/>
              </a:spcBef>
              <a:spcAft>
                <a:spcPts val="0"/>
              </a:spcAft>
              <a:buSzPts val="5700"/>
              <a:buNone/>
              <a:defRPr sz="5700" b="1">
                <a:latin typeface="Chivo"/>
                <a:ea typeface="Chivo"/>
                <a:cs typeface="Chivo"/>
                <a:sym typeface="Chivo"/>
              </a:defRPr>
            </a:lvl1pPr>
            <a:lvl2pPr lvl="1" algn="ctr">
              <a:spcBef>
                <a:spcPts val="0"/>
              </a:spcBef>
              <a:spcAft>
                <a:spcPts val="0"/>
              </a:spcAft>
              <a:buClr>
                <a:srgbClr val="191919"/>
              </a:buClr>
              <a:buSzPts val="5700"/>
              <a:buNone/>
              <a:defRPr sz="5700">
                <a:solidFill>
                  <a:srgbClr val="191919"/>
                </a:solidFill>
              </a:defRPr>
            </a:lvl2pPr>
            <a:lvl3pPr lvl="2" algn="ctr">
              <a:spcBef>
                <a:spcPts val="0"/>
              </a:spcBef>
              <a:spcAft>
                <a:spcPts val="0"/>
              </a:spcAft>
              <a:buClr>
                <a:srgbClr val="191919"/>
              </a:buClr>
              <a:buSzPts val="5700"/>
              <a:buNone/>
              <a:defRPr sz="5700">
                <a:solidFill>
                  <a:srgbClr val="191919"/>
                </a:solidFill>
              </a:defRPr>
            </a:lvl3pPr>
            <a:lvl4pPr lvl="3" algn="ctr">
              <a:spcBef>
                <a:spcPts val="0"/>
              </a:spcBef>
              <a:spcAft>
                <a:spcPts val="0"/>
              </a:spcAft>
              <a:buClr>
                <a:srgbClr val="191919"/>
              </a:buClr>
              <a:buSzPts val="5700"/>
              <a:buNone/>
              <a:defRPr sz="5700">
                <a:solidFill>
                  <a:srgbClr val="191919"/>
                </a:solidFill>
              </a:defRPr>
            </a:lvl4pPr>
            <a:lvl5pPr lvl="4" algn="ctr">
              <a:spcBef>
                <a:spcPts val="0"/>
              </a:spcBef>
              <a:spcAft>
                <a:spcPts val="0"/>
              </a:spcAft>
              <a:buClr>
                <a:srgbClr val="191919"/>
              </a:buClr>
              <a:buSzPts val="5700"/>
              <a:buNone/>
              <a:defRPr sz="5700">
                <a:solidFill>
                  <a:srgbClr val="191919"/>
                </a:solidFill>
              </a:defRPr>
            </a:lvl5pPr>
            <a:lvl6pPr lvl="5" algn="ctr">
              <a:spcBef>
                <a:spcPts val="0"/>
              </a:spcBef>
              <a:spcAft>
                <a:spcPts val="0"/>
              </a:spcAft>
              <a:buClr>
                <a:srgbClr val="191919"/>
              </a:buClr>
              <a:buSzPts val="5700"/>
              <a:buNone/>
              <a:defRPr sz="5700">
                <a:solidFill>
                  <a:srgbClr val="191919"/>
                </a:solidFill>
              </a:defRPr>
            </a:lvl6pPr>
            <a:lvl7pPr lvl="6" algn="ctr">
              <a:spcBef>
                <a:spcPts val="0"/>
              </a:spcBef>
              <a:spcAft>
                <a:spcPts val="0"/>
              </a:spcAft>
              <a:buClr>
                <a:srgbClr val="191919"/>
              </a:buClr>
              <a:buSzPts val="5700"/>
              <a:buNone/>
              <a:defRPr sz="5700">
                <a:solidFill>
                  <a:srgbClr val="191919"/>
                </a:solidFill>
              </a:defRPr>
            </a:lvl7pPr>
            <a:lvl8pPr lvl="7" algn="ctr">
              <a:spcBef>
                <a:spcPts val="0"/>
              </a:spcBef>
              <a:spcAft>
                <a:spcPts val="0"/>
              </a:spcAft>
              <a:buClr>
                <a:srgbClr val="191919"/>
              </a:buClr>
              <a:buSzPts val="5700"/>
              <a:buNone/>
              <a:defRPr sz="5700">
                <a:solidFill>
                  <a:srgbClr val="191919"/>
                </a:solidFill>
              </a:defRPr>
            </a:lvl8pPr>
            <a:lvl9pPr lvl="8" algn="ctr">
              <a:spcBef>
                <a:spcPts val="0"/>
              </a:spcBef>
              <a:spcAft>
                <a:spcPts val="0"/>
              </a:spcAft>
              <a:buClr>
                <a:srgbClr val="191919"/>
              </a:buClr>
              <a:buSzPts val="5700"/>
              <a:buNone/>
              <a:defRPr sz="5700">
                <a:solidFill>
                  <a:srgbClr val="191919"/>
                </a:solidFill>
              </a:defRPr>
            </a:lvl9pPr>
          </a:lstStyle>
          <a:p>
            <a:endParaRPr/>
          </a:p>
        </p:txBody>
      </p:sp>
      <p:sp>
        <p:nvSpPr>
          <p:cNvPr id="18" name="Google Shape;18;p2"/>
          <p:cNvSpPr txBox="1">
            <a:spLocks noGrp="1"/>
          </p:cNvSpPr>
          <p:nvPr>
            <p:ph type="subTitle" idx="1"/>
          </p:nvPr>
        </p:nvSpPr>
        <p:spPr>
          <a:xfrm>
            <a:off x="4423175" y="3287975"/>
            <a:ext cx="2409600" cy="668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atin typeface="Barlow"/>
                <a:ea typeface="Barlow"/>
                <a:cs typeface="Barlow"/>
                <a:sym typeface="Barlow"/>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8"/>
        <p:cNvGrpSpPr/>
        <p:nvPr/>
      </p:nvGrpSpPr>
      <p:grpSpPr>
        <a:xfrm>
          <a:off x="0" y="0"/>
          <a:ext cx="0" cy="0"/>
          <a:chOff x="0" y="0"/>
          <a:chExt cx="0" cy="0"/>
        </a:xfrm>
      </p:grpSpPr>
      <p:pic>
        <p:nvPicPr>
          <p:cNvPr id="189" name="Google Shape;189;p17"/>
          <p:cNvPicPr preferRelativeResize="0"/>
          <p:nvPr/>
        </p:nvPicPr>
        <p:blipFill rotWithShape="1">
          <a:blip r:embed="rId2">
            <a:alphaModFix amt="65000"/>
          </a:blip>
          <a:srcRect/>
          <a:stretch/>
        </p:blipFill>
        <p:spPr>
          <a:xfrm>
            <a:off x="0" y="0"/>
            <a:ext cx="9144000" cy="5143500"/>
          </a:xfrm>
          <a:prstGeom prst="rect">
            <a:avLst/>
          </a:prstGeom>
          <a:noFill/>
          <a:ln>
            <a:noFill/>
          </a:ln>
        </p:spPr>
      </p:pic>
      <p:grpSp>
        <p:nvGrpSpPr>
          <p:cNvPr id="190" name="Google Shape;190;p17"/>
          <p:cNvGrpSpPr/>
          <p:nvPr/>
        </p:nvGrpSpPr>
        <p:grpSpPr>
          <a:xfrm>
            <a:off x="-1002275" y="990218"/>
            <a:ext cx="10131099" cy="5232731"/>
            <a:chOff x="-1002275" y="990218"/>
            <a:chExt cx="10131099" cy="5232731"/>
          </a:xfrm>
        </p:grpSpPr>
        <p:pic>
          <p:nvPicPr>
            <p:cNvPr id="191" name="Google Shape;191;p17"/>
            <p:cNvPicPr preferRelativeResize="0"/>
            <p:nvPr/>
          </p:nvPicPr>
          <p:blipFill rotWithShape="1">
            <a:blip r:embed="rId3">
              <a:alphaModFix amt="70000"/>
            </a:blip>
            <a:srcRect l="30644" t="28196" r="30644" b="28196"/>
            <a:stretch/>
          </p:blipFill>
          <p:spPr>
            <a:xfrm>
              <a:off x="-1002275" y="3980000"/>
              <a:ext cx="1991099" cy="2242949"/>
            </a:xfrm>
            <a:prstGeom prst="rect">
              <a:avLst/>
            </a:prstGeom>
            <a:noFill/>
            <a:ln>
              <a:noFill/>
            </a:ln>
          </p:spPr>
        </p:pic>
        <p:pic>
          <p:nvPicPr>
            <p:cNvPr id="192" name="Google Shape;192;p17"/>
            <p:cNvPicPr preferRelativeResize="0"/>
            <p:nvPr/>
          </p:nvPicPr>
          <p:blipFill rotWithShape="1">
            <a:blip r:embed="rId3">
              <a:alphaModFix amt="70000"/>
            </a:blip>
            <a:srcRect l="30644" t="28196" r="30644" b="28196"/>
            <a:stretch/>
          </p:blipFill>
          <p:spPr>
            <a:xfrm>
              <a:off x="8423999" y="990218"/>
              <a:ext cx="704824" cy="793981"/>
            </a:xfrm>
            <a:prstGeom prst="rect">
              <a:avLst/>
            </a:prstGeom>
            <a:noFill/>
            <a:ln>
              <a:noFill/>
            </a:ln>
          </p:spPr>
        </p:pic>
        <p:pic>
          <p:nvPicPr>
            <p:cNvPr id="193" name="Google Shape;193;p17"/>
            <p:cNvPicPr preferRelativeResize="0"/>
            <p:nvPr/>
          </p:nvPicPr>
          <p:blipFill rotWithShape="1">
            <a:blip r:embed="rId3">
              <a:alphaModFix amt="70000"/>
            </a:blip>
            <a:srcRect l="30644" t="28196" r="30644" b="28196"/>
            <a:stretch/>
          </p:blipFill>
          <p:spPr>
            <a:xfrm>
              <a:off x="8527225" y="2537475"/>
              <a:ext cx="332475" cy="374525"/>
            </a:xfrm>
            <a:prstGeom prst="rect">
              <a:avLst/>
            </a:prstGeom>
            <a:noFill/>
            <a:ln>
              <a:noFill/>
            </a:ln>
          </p:spPr>
        </p:pic>
        <p:pic>
          <p:nvPicPr>
            <p:cNvPr id="194" name="Google Shape;194;p17"/>
            <p:cNvPicPr preferRelativeResize="0"/>
            <p:nvPr/>
          </p:nvPicPr>
          <p:blipFill rotWithShape="1">
            <a:blip r:embed="rId3">
              <a:alphaModFix amt="70000"/>
            </a:blip>
            <a:srcRect l="30644" t="28196" r="30644" b="28196"/>
            <a:stretch/>
          </p:blipFill>
          <p:spPr>
            <a:xfrm>
              <a:off x="-177300" y="3348525"/>
              <a:ext cx="332475" cy="374525"/>
            </a:xfrm>
            <a:prstGeom prst="rect">
              <a:avLst/>
            </a:prstGeom>
            <a:noFill/>
            <a:ln>
              <a:noFill/>
            </a:ln>
          </p:spPr>
        </p:pic>
      </p:grpSp>
      <p:sp>
        <p:nvSpPr>
          <p:cNvPr id="195" name="Google Shape;195;p1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6" name="Google Shape;196;p17"/>
          <p:cNvSpPr txBox="1">
            <a:spLocks noGrp="1"/>
          </p:cNvSpPr>
          <p:nvPr>
            <p:ph type="subTitle" idx="1"/>
          </p:nvPr>
        </p:nvSpPr>
        <p:spPr>
          <a:xfrm>
            <a:off x="3661688" y="1226000"/>
            <a:ext cx="46614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7" name="Google Shape;197;p17"/>
          <p:cNvSpPr txBox="1">
            <a:spLocks noGrp="1"/>
          </p:cNvSpPr>
          <p:nvPr>
            <p:ph type="subTitle" idx="2"/>
          </p:nvPr>
        </p:nvSpPr>
        <p:spPr>
          <a:xfrm>
            <a:off x="3661688" y="2102150"/>
            <a:ext cx="46614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8" name="Google Shape;198;p17"/>
          <p:cNvSpPr txBox="1">
            <a:spLocks noGrp="1"/>
          </p:cNvSpPr>
          <p:nvPr>
            <p:ph type="subTitle" idx="3"/>
          </p:nvPr>
        </p:nvSpPr>
        <p:spPr>
          <a:xfrm>
            <a:off x="3661688" y="2978300"/>
            <a:ext cx="46614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9" name="Google Shape;199;p17"/>
          <p:cNvSpPr txBox="1">
            <a:spLocks noGrp="1"/>
          </p:cNvSpPr>
          <p:nvPr>
            <p:ph type="subTitle" idx="4"/>
          </p:nvPr>
        </p:nvSpPr>
        <p:spPr>
          <a:xfrm>
            <a:off x="3661688" y="3854450"/>
            <a:ext cx="46614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17"/>
          <p:cNvSpPr txBox="1">
            <a:spLocks noGrp="1"/>
          </p:cNvSpPr>
          <p:nvPr>
            <p:ph type="subTitle" idx="5"/>
          </p:nvPr>
        </p:nvSpPr>
        <p:spPr>
          <a:xfrm>
            <a:off x="1395188" y="1226000"/>
            <a:ext cx="22665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201" name="Google Shape;201;p17"/>
          <p:cNvSpPr txBox="1">
            <a:spLocks noGrp="1"/>
          </p:cNvSpPr>
          <p:nvPr>
            <p:ph type="subTitle" idx="6"/>
          </p:nvPr>
        </p:nvSpPr>
        <p:spPr>
          <a:xfrm>
            <a:off x="1395188" y="2978300"/>
            <a:ext cx="22665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202" name="Google Shape;202;p17"/>
          <p:cNvSpPr txBox="1">
            <a:spLocks noGrp="1"/>
          </p:cNvSpPr>
          <p:nvPr>
            <p:ph type="subTitle" idx="7"/>
          </p:nvPr>
        </p:nvSpPr>
        <p:spPr>
          <a:xfrm>
            <a:off x="1395188" y="2102150"/>
            <a:ext cx="22665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203" name="Google Shape;203;p17"/>
          <p:cNvSpPr txBox="1">
            <a:spLocks noGrp="1"/>
          </p:cNvSpPr>
          <p:nvPr>
            <p:ph type="subTitle" idx="8"/>
          </p:nvPr>
        </p:nvSpPr>
        <p:spPr>
          <a:xfrm>
            <a:off x="1395188" y="3854450"/>
            <a:ext cx="2266500" cy="74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grpSp>
        <p:nvGrpSpPr>
          <p:cNvPr id="204" name="Google Shape;204;p17"/>
          <p:cNvGrpSpPr/>
          <p:nvPr/>
        </p:nvGrpSpPr>
        <p:grpSpPr>
          <a:xfrm>
            <a:off x="0" y="236950"/>
            <a:ext cx="8859700" cy="0"/>
            <a:chOff x="0" y="236950"/>
            <a:chExt cx="8859700" cy="0"/>
          </a:xfrm>
        </p:grpSpPr>
        <p:cxnSp>
          <p:nvCxnSpPr>
            <p:cNvPr id="205" name="Google Shape;205;p17"/>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206" name="Google Shape;206;p17"/>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207;p17"/>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31"/>
        <p:cNvGrpSpPr/>
        <p:nvPr/>
      </p:nvGrpSpPr>
      <p:grpSpPr>
        <a:xfrm>
          <a:off x="0" y="0"/>
          <a:ext cx="0" cy="0"/>
          <a:chOff x="0" y="0"/>
          <a:chExt cx="0" cy="0"/>
        </a:xfrm>
      </p:grpSpPr>
      <p:pic>
        <p:nvPicPr>
          <p:cNvPr id="232" name="Google Shape;232;p19"/>
          <p:cNvPicPr preferRelativeResize="0"/>
          <p:nvPr/>
        </p:nvPicPr>
        <p:blipFill>
          <a:blip r:embed="rId2">
            <a:alphaModFix amt="65000"/>
          </a:blip>
          <a:stretch>
            <a:fillRect/>
          </a:stretch>
        </p:blipFill>
        <p:spPr>
          <a:xfrm>
            <a:off x="0" y="0"/>
            <a:ext cx="9144000" cy="5143500"/>
          </a:xfrm>
          <a:prstGeom prst="rect">
            <a:avLst/>
          </a:prstGeom>
          <a:noFill/>
          <a:ln>
            <a:noFill/>
          </a:ln>
        </p:spPr>
      </p:pic>
      <p:grpSp>
        <p:nvGrpSpPr>
          <p:cNvPr id="233" name="Google Shape;233;p19"/>
          <p:cNvGrpSpPr/>
          <p:nvPr/>
        </p:nvGrpSpPr>
        <p:grpSpPr>
          <a:xfrm>
            <a:off x="0" y="236950"/>
            <a:ext cx="8859700" cy="0"/>
            <a:chOff x="0" y="236950"/>
            <a:chExt cx="8859700" cy="0"/>
          </a:xfrm>
        </p:grpSpPr>
        <p:cxnSp>
          <p:nvCxnSpPr>
            <p:cNvPr id="234" name="Google Shape;234;p19"/>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235" name="Google Shape;235;p19"/>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236" name="Google Shape;236;p19"/>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
        <p:nvSpPr>
          <p:cNvPr id="237" name="Google Shape;237;p1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238" name="Google Shape;238;p19"/>
          <p:cNvGrpSpPr/>
          <p:nvPr/>
        </p:nvGrpSpPr>
        <p:grpSpPr>
          <a:xfrm>
            <a:off x="2930350" y="568124"/>
            <a:ext cx="6585250" cy="5475600"/>
            <a:chOff x="2930350" y="568124"/>
            <a:chExt cx="6585250" cy="5475600"/>
          </a:xfrm>
        </p:grpSpPr>
        <p:pic>
          <p:nvPicPr>
            <p:cNvPr id="239" name="Google Shape;239;p19"/>
            <p:cNvPicPr preferRelativeResize="0"/>
            <p:nvPr/>
          </p:nvPicPr>
          <p:blipFill rotWithShape="1">
            <a:blip r:embed="rId3">
              <a:alphaModFix amt="70000"/>
            </a:blip>
            <a:srcRect l="30644" t="28196" r="30644" b="28196"/>
            <a:stretch/>
          </p:blipFill>
          <p:spPr>
            <a:xfrm>
              <a:off x="2930350" y="4488975"/>
              <a:ext cx="1380175" cy="1554749"/>
            </a:xfrm>
            <a:prstGeom prst="rect">
              <a:avLst/>
            </a:prstGeom>
            <a:noFill/>
            <a:ln>
              <a:noFill/>
            </a:ln>
          </p:spPr>
        </p:pic>
        <p:pic>
          <p:nvPicPr>
            <p:cNvPr id="240" name="Google Shape;240;p19"/>
            <p:cNvPicPr preferRelativeResize="0"/>
            <p:nvPr/>
          </p:nvPicPr>
          <p:blipFill rotWithShape="1">
            <a:blip r:embed="rId3">
              <a:alphaModFix amt="70000"/>
            </a:blip>
            <a:srcRect l="30644" t="28196" r="30644" b="28196"/>
            <a:stretch/>
          </p:blipFill>
          <p:spPr>
            <a:xfrm>
              <a:off x="8676975" y="2025950"/>
              <a:ext cx="838625" cy="944725"/>
            </a:xfrm>
            <a:prstGeom prst="rect">
              <a:avLst/>
            </a:prstGeom>
            <a:noFill/>
            <a:ln>
              <a:noFill/>
            </a:ln>
          </p:spPr>
        </p:pic>
        <p:pic>
          <p:nvPicPr>
            <p:cNvPr id="241" name="Google Shape;241;p19"/>
            <p:cNvPicPr preferRelativeResize="0"/>
            <p:nvPr/>
          </p:nvPicPr>
          <p:blipFill rotWithShape="1">
            <a:blip r:embed="rId3">
              <a:alphaModFix amt="70000"/>
            </a:blip>
            <a:srcRect l="30644" t="28196" r="30644" b="28196"/>
            <a:stretch/>
          </p:blipFill>
          <p:spPr>
            <a:xfrm>
              <a:off x="8601550" y="568124"/>
              <a:ext cx="457574" cy="515452"/>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242"/>
        <p:cNvGrpSpPr/>
        <p:nvPr/>
      </p:nvGrpSpPr>
      <p:grpSpPr>
        <a:xfrm>
          <a:off x="0" y="0"/>
          <a:ext cx="0" cy="0"/>
          <a:chOff x="0" y="0"/>
          <a:chExt cx="0" cy="0"/>
        </a:xfrm>
      </p:grpSpPr>
      <p:pic>
        <p:nvPicPr>
          <p:cNvPr id="243" name="Google Shape;243;p20"/>
          <p:cNvPicPr preferRelativeResize="0"/>
          <p:nvPr/>
        </p:nvPicPr>
        <p:blipFill>
          <a:blip r:embed="rId2">
            <a:alphaModFix amt="65000"/>
          </a:blip>
          <a:stretch>
            <a:fillRect/>
          </a:stretch>
        </p:blipFill>
        <p:spPr>
          <a:xfrm rot="10800000" flipH="1">
            <a:off x="0" y="0"/>
            <a:ext cx="9144000" cy="5143500"/>
          </a:xfrm>
          <a:prstGeom prst="rect">
            <a:avLst/>
          </a:prstGeom>
          <a:noFill/>
          <a:ln>
            <a:noFill/>
          </a:ln>
        </p:spPr>
      </p:pic>
      <p:grpSp>
        <p:nvGrpSpPr>
          <p:cNvPr id="244" name="Google Shape;244;p20"/>
          <p:cNvGrpSpPr/>
          <p:nvPr/>
        </p:nvGrpSpPr>
        <p:grpSpPr>
          <a:xfrm>
            <a:off x="0" y="236950"/>
            <a:ext cx="8859700" cy="0"/>
            <a:chOff x="0" y="236950"/>
            <a:chExt cx="8859700" cy="0"/>
          </a:xfrm>
        </p:grpSpPr>
        <p:cxnSp>
          <p:nvCxnSpPr>
            <p:cNvPr id="245" name="Google Shape;245;p20"/>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246" name="Google Shape;246;p20"/>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20"/>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grpSp>
        <p:nvGrpSpPr>
          <p:cNvPr id="248" name="Google Shape;248;p20"/>
          <p:cNvGrpSpPr/>
          <p:nvPr/>
        </p:nvGrpSpPr>
        <p:grpSpPr>
          <a:xfrm>
            <a:off x="-766500" y="2131300"/>
            <a:ext cx="9759624" cy="3417425"/>
            <a:chOff x="-766500" y="2131300"/>
            <a:chExt cx="9759624" cy="3417425"/>
          </a:xfrm>
        </p:grpSpPr>
        <p:pic>
          <p:nvPicPr>
            <p:cNvPr id="249" name="Google Shape;249;p20"/>
            <p:cNvPicPr preferRelativeResize="0"/>
            <p:nvPr/>
          </p:nvPicPr>
          <p:blipFill rotWithShape="1">
            <a:blip r:embed="rId3">
              <a:alphaModFix amt="70000"/>
            </a:blip>
            <a:srcRect l="30644" t="28196" r="30644" b="28196"/>
            <a:stretch/>
          </p:blipFill>
          <p:spPr>
            <a:xfrm>
              <a:off x="-766500" y="2131300"/>
              <a:ext cx="1380175" cy="1554749"/>
            </a:xfrm>
            <a:prstGeom prst="rect">
              <a:avLst/>
            </a:prstGeom>
            <a:noFill/>
            <a:ln>
              <a:noFill/>
            </a:ln>
          </p:spPr>
        </p:pic>
        <p:pic>
          <p:nvPicPr>
            <p:cNvPr id="250" name="Google Shape;250;p20"/>
            <p:cNvPicPr preferRelativeResize="0"/>
            <p:nvPr/>
          </p:nvPicPr>
          <p:blipFill rotWithShape="1">
            <a:blip r:embed="rId3">
              <a:alphaModFix amt="70000"/>
            </a:blip>
            <a:srcRect l="30644" t="28196" r="30644" b="28196"/>
            <a:stretch/>
          </p:blipFill>
          <p:spPr>
            <a:xfrm>
              <a:off x="5338500" y="4604000"/>
              <a:ext cx="838625" cy="944725"/>
            </a:xfrm>
            <a:prstGeom prst="rect">
              <a:avLst/>
            </a:prstGeom>
            <a:noFill/>
            <a:ln>
              <a:noFill/>
            </a:ln>
          </p:spPr>
        </p:pic>
        <p:pic>
          <p:nvPicPr>
            <p:cNvPr id="251" name="Google Shape;251;p20"/>
            <p:cNvPicPr preferRelativeResize="0"/>
            <p:nvPr/>
          </p:nvPicPr>
          <p:blipFill rotWithShape="1">
            <a:blip r:embed="rId3">
              <a:alphaModFix amt="70000"/>
            </a:blip>
            <a:srcRect l="30644" t="28196" r="30644" b="28196"/>
            <a:stretch/>
          </p:blipFill>
          <p:spPr>
            <a:xfrm>
              <a:off x="8535550" y="3104974"/>
              <a:ext cx="457574" cy="515452"/>
            </a:xfrm>
            <a:prstGeom prst="rect">
              <a:avLst/>
            </a:prstGeom>
            <a:noFill/>
            <a:ln>
              <a:noFill/>
            </a:ln>
          </p:spPr>
        </p:pic>
      </p:grpSp>
      <p:sp>
        <p:nvSpPr>
          <p:cNvPr id="252" name="Google Shape;252;p2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53"/>
        <p:cNvGrpSpPr/>
        <p:nvPr/>
      </p:nvGrpSpPr>
      <p:grpSpPr>
        <a:xfrm>
          <a:off x="0" y="0"/>
          <a:ext cx="0" cy="0"/>
          <a:chOff x="0" y="0"/>
          <a:chExt cx="0" cy="0"/>
        </a:xfrm>
      </p:grpSpPr>
      <p:pic>
        <p:nvPicPr>
          <p:cNvPr id="254" name="Google Shape;254;p21"/>
          <p:cNvPicPr preferRelativeResize="0"/>
          <p:nvPr/>
        </p:nvPicPr>
        <p:blipFill rotWithShape="1">
          <a:blip r:embed="rId2">
            <a:alphaModFix amt="65000"/>
          </a:blip>
          <a:srcRect/>
          <a:stretch/>
        </p:blipFill>
        <p:spPr>
          <a:xfrm>
            <a:off x="0" y="0"/>
            <a:ext cx="9144000" cy="5143500"/>
          </a:xfrm>
          <a:prstGeom prst="rect">
            <a:avLst/>
          </a:prstGeom>
          <a:noFill/>
          <a:ln>
            <a:noFill/>
          </a:ln>
        </p:spPr>
      </p:pic>
      <p:grpSp>
        <p:nvGrpSpPr>
          <p:cNvPr id="255" name="Google Shape;255;p21"/>
          <p:cNvGrpSpPr/>
          <p:nvPr/>
        </p:nvGrpSpPr>
        <p:grpSpPr>
          <a:xfrm>
            <a:off x="-1058850" y="-581975"/>
            <a:ext cx="10194449" cy="6407099"/>
            <a:chOff x="-1058850" y="-581975"/>
            <a:chExt cx="10194449" cy="6407099"/>
          </a:xfrm>
        </p:grpSpPr>
        <p:pic>
          <p:nvPicPr>
            <p:cNvPr id="256" name="Google Shape;256;p21"/>
            <p:cNvPicPr preferRelativeResize="0"/>
            <p:nvPr/>
          </p:nvPicPr>
          <p:blipFill rotWithShape="1">
            <a:blip r:embed="rId3">
              <a:alphaModFix amt="70000"/>
            </a:blip>
            <a:srcRect l="30644" t="28196" r="30644" b="28196"/>
            <a:stretch/>
          </p:blipFill>
          <p:spPr>
            <a:xfrm>
              <a:off x="-1058850" y="-581975"/>
              <a:ext cx="1991099" cy="2242949"/>
            </a:xfrm>
            <a:prstGeom prst="rect">
              <a:avLst/>
            </a:prstGeom>
            <a:noFill/>
            <a:ln>
              <a:noFill/>
            </a:ln>
          </p:spPr>
        </p:pic>
        <p:pic>
          <p:nvPicPr>
            <p:cNvPr id="257" name="Google Shape;257;p21"/>
            <p:cNvPicPr preferRelativeResize="0"/>
            <p:nvPr/>
          </p:nvPicPr>
          <p:blipFill rotWithShape="1">
            <a:blip r:embed="rId3">
              <a:alphaModFix amt="70000"/>
            </a:blip>
            <a:srcRect l="30644" t="28196" r="30644" b="28196"/>
            <a:stretch/>
          </p:blipFill>
          <p:spPr>
            <a:xfrm>
              <a:off x="1553950" y="4390450"/>
              <a:ext cx="1273574" cy="1434675"/>
            </a:xfrm>
            <a:prstGeom prst="rect">
              <a:avLst/>
            </a:prstGeom>
            <a:noFill/>
            <a:ln>
              <a:noFill/>
            </a:ln>
          </p:spPr>
        </p:pic>
        <p:pic>
          <p:nvPicPr>
            <p:cNvPr id="258" name="Google Shape;258;p21"/>
            <p:cNvPicPr preferRelativeResize="0"/>
            <p:nvPr/>
          </p:nvPicPr>
          <p:blipFill rotWithShape="1">
            <a:blip r:embed="rId3">
              <a:alphaModFix amt="70000"/>
            </a:blip>
            <a:srcRect l="30644" t="28196" r="30644" b="28196"/>
            <a:stretch/>
          </p:blipFill>
          <p:spPr>
            <a:xfrm>
              <a:off x="8430774" y="1273125"/>
              <a:ext cx="704824" cy="793976"/>
            </a:xfrm>
            <a:prstGeom prst="rect">
              <a:avLst/>
            </a:prstGeom>
            <a:noFill/>
            <a:ln>
              <a:noFill/>
            </a:ln>
          </p:spPr>
        </p:pic>
      </p:grpSp>
      <p:sp>
        <p:nvSpPr>
          <p:cNvPr id="259" name="Google Shape;259;p21"/>
          <p:cNvSpPr txBox="1">
            <a:spLocks noGrp="1"/>
          </p:cNvSpPr>
          <p:nvPr>
            <p:ph type="title" hasCustomPrompt="1"/>
          </p:nvPr>
        </p:nvSpPr>
        <p:spPr>
          <a:xfrm>
            <a:off x="4579800" y="3423500"/>
            <a:ext cx="3492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4500"/>
              <a:buNone/>
              <a:defRPr sz="4500">
                <a:solidFill>
                  <a:schemeClr val="lt1"/>
                </a:solidFill>
              </a:defRPr>
            </a:lvl1pPr>
            <a:lvl2pPr lvl="1" algn="ctr" rtl="0">
              <a:spcBef>
                <a:spcPts val="0"/>
              </a:spcBef>
              <a:spcAft>
                <a:spcPts val="0"/>
              </a:spcAft>
              <a:buClr>
                <a:schemeClr val="lt1"/>
              </a:buClr>
              <a:buSzPts val="4500"/>
              <a:buNone/>
              <a:defRPr sz="4500">
                <a:solidFill>
                  <a:schemeClr val="lt1"/>
                </a:solidFill>
              </a:defRPr>
            </a:lvl2pPr>
            <a:lvl3pPr lvl="2" algn="ctr" rtl="0">
              <a:spcBef>
                <a:spcPts val="0"/>
              </a:spcBef>
              <a:spcAft>
                <a:spcPts val="0"/>
              </a:spcAft>
              <a:buClr>
                <a:schemeClr val="lt1"/>
              </a:buClr>
              <a:buSzPts val="4500"/>
              <a:buNone/>
              <a:defRPr sz="4500">
                <a:solidFill>
                  <a:schemeClr val="lt1"/>
                </a:solidFill>
              </a:defRPr>
            </a:lvl3pPr>
            <a:lvl4pPr lvl="3" algn="ctr" rtl="0">
              <a:spcBef>
                <a:spcPts val="0"/>
              </a:spcBef>
              <a:spcAft>
                <a:spcPts val="0"/>
              </a:spcAft>
              <a:buClr>
                <a:schemeClr val="lt1"/>
              </a:buClr>
              <a:buSzPts val="4500"/>
              <a:buNone/>
              <a:defRPr sz="4500">
                <a:solidFill>
                  <a:schemeClr val="lt1"/>
                </a:solidFill>
              </a:defRPr>
            </a:lvl4pPr>
            <a:lvl5pPr lvl="4" algn="ctr" rtl="0">
              <a:spcBef>
                <a:spcPts val="0"/>
              </a:spcBef>
              <a:spcAft>
                <a:spcPts val="0"/>
              </a:spcAft>
              <a:buClr>
                <a:schemeClr val="lt1"/>
              </a:buClr>
              <a:buSzPts val="4500"/>
              <a:buNone/>
              <a:defRPr sz="4500">
                <a:solidFill>
                  <a:schemeClr val="lt1"/>
                </a:solidFill>
              </a:defRPr>
            </a:lvl5pPr>
            <a:lvl6pPr lvl="5" algn="ctr" rtl="0">
              <a:spcBef>
                <a:spcPts val="0"/>
              </a:spcBef>
              <a:spcAft>
                <a:spcPts val="0"/>
              </a:spcAft>
              <a:buClr>
                <a:schemeClr val="lt1"/>
              </a:buClr>
              <a:buSzPts val="4500"/>
              <a:buNone/>
              <a:defRPr sz="4500">
                <a:solidFill>
                  <a:schemeClr val="lt1"/>
                </a:solidFill>
              </a:defRPr>
            </a:lvl6pPr>
            <a:lvl7pPr lvl="6" algn="ctr" rtl="0">
              <a:spcBef>
                <a:spcPts val="0"/>
              </a:spcBef>
              <a:spcAft>
                <a:spcPts val="0"/>
              </a:spcAft>
              <a:buClr>
                <a:schemeClr val="lt1"/>
              </a:buClr>
              <a:buSzPts val="4500"/>
              <a:buNone/>
              <a:defRPr sz="4500">
                <a:solidFill>
                  <a:schemeClr val="lt1"/>
                </a:solidFill>
              </a:defRPr>
            </a:lvl7pPr>
            <a:lvl8pPr lvl="7" algn="ctr" rtl="0">
              <a:spcBef>
                <a:spcPts val="0"/>
              </a:spcBef>
              <a:spcAft>
                <a:spcPts val="0"/>
              </a:spcAft>
              <a:buClr>
                <a:schemeClr val="lt1"/>
              </a:buClr>
              <a:buSzPts val="4500"/>
              <a:buNone/>
              <a:defRPr sz="4500">
                <a:solidFill>
                  <a:schemeClr val="lt1"/>
                </a:solidFill>
              </a:defRPr>
            </a:lvl8pPr>
            <a:lvl9pPr lvl="8" algn="ctr" rtl="0">
              <a:spcBef>
                <a:spcPts val="0"/>
              </a:spcBef>
              <a:spcAft>
                <a:spcPts val="0"/>
              </a:spcAft>
              <a:buClr>
                <a:schemeClr val="lt1"/>
              </a:buClr>
              <a:buSzPts val="4500"/>
              <a:buNone/>
              <a:defRPr sz="4500">
                <a:solidFill>
                  <a:schemeClr val="lt1"/>
                </a:solidFill>
              </a:defRPr>
            </a:lvl9pPr>
          </a:lstStyle>
          <a:p>
            <a:r>
              <a:t>xx%</a:t>
            </a:r>
          </a:p>
        </p:txBody>
      </p:sp>
      <p:sp>
        <p:nvSpPr>
          <p:cNvPr id="260" name="Google Shape;260;p21"/>
          <p:cNvSpPr txBox="1">
            <a:spLocks noGrp="1"/>
          </p:cNvSpPr>
          <p:nvPr>
            <p:ph type="subTitle" idx="1"/>
          </p:nvPr>
        </p:nvSpPr>
        <p:spPr>
          <a:xfrm>
            <a:off x="4579800" y="4192397"/>
            <a:ext cx="3492600" cy="4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600"/>
              <a:buNone/>
              <a:defRPr sz="16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261" name="Google Shape;261;p21"/>
          <p:cNvSpPr txBox="1">
            <a:spLocks noGrp="1"/>
          </p:cNvSpPr>
          <p:nvPr>
            <p:ph type="title" idx="2" hasCustomPrompt="1"/>
          </p:nvPr>
        </p:nvSpPr>
        <p:spPr>
          <a:xfrm>
            <a:off x="4579800" y="539489"/>
            <a:ext cx="3492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4500"/>
              <a:buNone/>
              <a:defRPr sz="4500">
                <a:solidFill>
                  <a:schemeClr val="lt1"/>
                </a:solidFill>
              </a:defRPr>
            </a:lvl1pPr>
            <a:lvl2pPr lvl="1" algn="ctr" rtl="0">
              <a:spcBef>
                <a:spcPts val="0"/>
              </a:spcBef>
              <a:spcAft>
                <a:spcPts val="0"/>
              </a:spcAft>
              <a:buClr>
                <a:schemeClr val="lt1"/>
              </a:buClr>
              <a:buSzPts val="4500"/>
              <a:buNone/>
              <a:defRPr sz="4500">
                <a:solidFill>
                  <a:schemeClr val="lt1"/>
                </a:solidFill>
              </a:defRPr>
            </a:lvl2pPr>
            <a:lvl3pPr lvl="2" algn="ctr" rtl="0">
              <a:spcBef>
                <a:spcPts val="0"/>
              </a:spcBef>
              <a:spcAft>
                <a:spcPts val="0"/>
              </a:spcAft>
              <a:buClr>
                <a:schemeClr val="lt1"/>
              </a:buClr>
              <a:buSzPts val="4500"/>
              <a:buNone/>
              <a:defRPr sz="4500">
                <a:solidFill>
                  <a:schemeClr val="lt1"/>
                </a:solidFill>
              </a:defRPr>
            </a:lvl3pPr>
            <a:lvl4pPr lvl="3" algn="ctr" rtl="0">
              <a:spcBef>
                <a:spcPts val="0"/>
              </a:spcBef>
              <a:spcAft>
                <a:spcPts val="0"/>
              </a:spcAft>
              <a:buClr>
                <a:schemeClr val="lt1"/>
              </a:buClr>
              <a:buSzPts val="4500"/>
              <a:buNone/>
              <a:defRPr sz="4500">
                <a:solidFill>
                  <a:schemeClr val="lt1"/>
                </a:solidFill>
              </a:defRPr>
            </a:lvl4pPr>
            <a:lvl5pPr lvl="4" algn="ctr" rtl="0">
              <a:spcBef>
                <a:spcPts val="0"/>
              </a:spcBef>
              <a:spcAft>
                <a:spcPts val="0"/>
              </a:spcAft>
              <a:buClr>
                <a:schemeClr val="lt1"/>
              </a:buClr>
              <a:buSzPts val="4500"/>
              <a:buNone/>
              <a:defRPr sz="4500">
                <a:solidFill>
                  <a:schemeClr val="lt1"/>
                </a:solidFill>
              </a:defRPr>
            </a:lvl5pPr>
            <a:lvl6pPr lvl="5" algn="ctr" rtl="0">
              <a:spcBef>
                <a:spcPts val="0"/>
              </a:spcBef>
              <a:spcAft>
                <a:spcPts val="0"/>
              </a:spcAft>
              <a:buClr>
                <a:schemeClr val="lt1"/>
              </a:buClr>
              <a:buSzPts val="4500"/>
              <a:buNone/>
              <a:defRPr sz="4500">
                <a:solidFill>
                  <a:schemeClr val="lt1"/>
                </a:solidFill>
              </a:defRPr>
            </a:lvl6pPr>
            <a:lvl7pPr lvl="6" algn="ctr" rtl="0">
              <a:spcBef>
                <a:spcPts val="0"/>
              </a:spcBef>
              <a:spcAft>
                <a:spcPts val="0"/>
              </a:spcAft>
              <a:buClr>
                <a:schemeClr val="lt1"/>
              </a:buClr>
              <a:buSzPts val="4500"/>
              <a:buNone/>
              <a:defRPr sz="4500">
                <a:solidFill>
                  <a:schemeClr val="lt1"/>
                </a:solidFill>
              </a:defRPr>
            </a:lvl7pPr>
            <a:lvl8pPr lvl="7" algn="ctr" rtl="0">
              <a:spcBef>
                <a:spcPts val="0"/>
              </a:spcBef>
              <a:spcAft>
                <a:spcPts val="0"/>
              </a:spcAft>
              <a:buClr>
                <a:schemeClr val="lt1"/>
              </a:buClr>
              <a:buSzPts val="4500"/>
              <a:buNone/>
              <a:defRPr sz="4500">
                <a:solidFill>
                  <a:schemeClr val="lt1"/>
                </a:solidFill>
              </a:defRPr>
            </a:lvl8pPr>
            <a:lvl9pPr lvl="8" algn="ctr" rtl="0">
              <a:spcBef>
                <a:spcPts val="0"/>
              </a:spcBef>
              <a:spcAft>
                <a:spcPts val="0"/>
              </a:spcAft>
              <a:buClr>
                <a:schemeClr val="lt1"/>
              </a:buClr>
              <a:buSzPts val="4500"/>
              <a:buNone/>
              <a:defRPr sz="4500">
                <a:solidFill>
                  <a:schemeClr val="lt1"/>
                </a:solidFill>
              </a:defRPr>
            </a:lvl9pPr>
          </a:lstStyle>
          <a:p>
            <a:r>
              <a:t>xx%</a:t>
            </a:r>
          </a:p>
        </p:txBody>
      </p:sp>
      <p:sp>
        <p:nvSpPr>
          <p:cNvPr id="262" name="Google Shape;262;p21"/>
          <p:cNvSpPr txBox="1">
            <a:spLocks noGrp="1"/>
          </p:cNvSpPr>
          <p:nvPr>
            <p:ph type="subTitle" idx="3"/>
          </p:nvPr>
        </p:nvSpPr>
        <p:spPr>
          <a:xfrm>
            <a:off x="4579800" y="1308401"/>
            <a:ext cx="3492600" cy="4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600"/>
              <a:buNone/>
              <a:defRPr sz="16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263" name="Google Shape;263;p21"/>
          <p:cNvSpPr txBox="1">
            <a:spLocks noGrp="1"/>
          </p:cNvSpPr>
          <p:nvPr>
            <p:ph type="title" idx="4" hasCustomPrompt="1"/>
          </p:nvPr>
        </p:nvSpPr>
        <p:spPr>
          <a:xfrm>
            <a:off x="4579800" y="1981500"/>
            <a:ext cx="3492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4500"/>
              <a:buNone/>
              <a:defRPr sz="4500">
                <a:solidFill>
                  <a:schemeClr val="lt1"/>
                </a:solidFill>
              </a:defRPr>
            </a:lvl1pPr>
            <a:lvl2pPr lvl="1" algn="ctr" rtl="0">
              <a:spcBef>
                <a:spcPts val="0"/>
              </a:spcBef>
              <a:spcAft>
                <a:spcPts val="0"/>
              </a:spcAft>
              <a:buClr>
                <a:schemeClr val="lt1"/>
              </a:buClr>
              <a:buSzPts val="4500"/>
              <a:buNone/>
              <a:defRPr sz="4500">
                <a:solidFill>
                  <a:schemeClr val="lt1"/>
                </a:solidFill>
              </a:defRPr>
            </a:lvl2pPr>
            <a:lvl3pPr lvl="2" algn="ctr" rtl="0">
              <a:spcBef>
                <a:spcPts val="0"/>
              </a:spcBef>
              <a:spcAft>
                <a:spcPts val="0"/>
              </a:spcAft>
              <a:buClr>
                <a:schemeClr val="lt1"/>
              </a:buClr>
              <a:buSzPts val="4500"/>
              <a:buNone/>
              <a:defRPr sz="4500">
                <a:solidFill>
                  <a:schemeClr val="lt1"/>
                </a:solidFill>
              </a:defRPr>
            </a:lvl3pPr>
            <a:lvl4pPr lvl="3" algn="ctr" rtl="0">
              <a:spcBef>
                <a:spcPts val="0"/>
              </a:spcBef>
              <a:spcAft>
                <a:spcPts val="0"/>
              </a:spcAft>
              <a:buClr>
                <a:schemeClr val="lt1"/>
              </a:buClr>
              <a:buSzPts val="4500"/>
              <a:buNone/>
              <a:defRPr sz="4500">
                <a:solidFill>
                  <a:schemeClr val="lt1"/>
                </a:solidFill>
              </a:defRPr>
            </a:lvl4pPr>
            <a:lvl5pPr lvl="4" algn="ctr" rtl="0">
              <a:spcBef>
                <a:spcPts val="0"/>
              </a:spcBef>
              <a:spcAft>
                <a:spcPts val="0"/>
              </a:spcAft>
              <a:buClr>
                <a:schemeClr val="lt1"/>
              </a:buClr>
              <a:buSzPts val="4500"/>
              <a:buNone/>
              <a:defRPr sz="4500">
                <a:solidFill>
                  <a:schemeClr val="lt1"/>
                </a:solidFill>
              </a:defRPr>
            </a:lvl5pPr>
            <a:lvl6pPr lvl="5" algn="ctr" rtl="0">
              <a:spcBef>
                <a:spcPts val="0"/>
              </a:spcBef>
              <a:spcAft>
                <a:spcPts val="0"/>
              </a:spcAft>
              <a:buClr>
                <a:schemeClr val="lt1"/>
              </a:buClr>
              <a:buSzPts val="4500"/>
              <a:buNone/>
              <a:defRPr sz="4500">
                <a:solidFill>
                  <a:schemeClr val="lt1"/>
                </a:solidFill>
              </a:defRPr>
            </a:lvl6pPr>
            <a:lvl7pPr lvl="6" algn="ctr" rtl="0">
              <a:spcBef>
                <a:spcPts val="0"/>
              </a:spcBef>
              <a:spcAft>
                <a:spcPts val="0"/>
              </a:spcAft>
              <a:buClr>
                <a:schemeClr val="lt1"/>
              </a:buClr>
              <a:buSzPts val="4500"/>
              <a:buNone/>
              <a:defRPr sz="4500">
                <a:solidFill>
                  <a:schemeClr val="lt1"/>
                </a:solidFill>
              </a:defRPr>
            </a:lvl7pPr>
            <a:lvl8pPr lvl="7" algn="ctr" rtl="0">
              <a:spcBef>
                <a:spcPts val="0"/>
              </a:spcBef>
              <a:spcAft>
                <a:spcPts val="0"/>
              </a:spcAft>
              <a:buClr>
                <a:schemeClr val="lt1"/>
              </a:buClr>
              <a:buSzPts val="4500"/>
              <a:buNone/>
              <a:defRPr sz="4500">
                <a:solidFill>
                  <a:schemeClr val="lt1"/>
                </a:solidFill>
              </a:defRPr>
            </a:lvl8pPr>
            <a:lvl9pPr lvl="8" algn="ctr" rtl="0">
              <a:spcBef>
                <a:spcPts val="0"/>
              </a:spcBef>
              <a:spcAft>
                <a:spcPts val="0"/>
              </a:spcAft>
              <a:buClr>
                <a:schemeClr val="lt1"/>
              </a:buClr>
              <a:buSzPts val="4500"/>
              <a:buNone/>
              <a:defRPr sz="4500">
                <a:solidFill>
                  <a:schemeClr val="lt1"/>
                </a:solidFill>
              </a:defRPr>
            </a:lvl9pPr>
          </a:lstStyle>
          <a:p>
            <a:r>
              <a:t>xx%</a:t>
            </a:r>
          </a:p>
        </p:txBody>
      </p:sp>
      <p:sp>
        <p:nvSpPr>
          <p:cNvPr id="264" name="Google Shape;264;p21"/>
          <p:cNvSpPr txBox="1">
            <a:spLocks noGrp="1"/>
          </p:cNvSpPr>
          <p:nvPr>
            <p:ph type="subTitle" idx="5"/>
          </p:nvPr>
        </p:nvSpPr>
        <p:spPr>
          <a:xfrm>
            <a:off x="4579800" y="2750397"/>
            <a:ext cx="3492600" cy="4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600"/>
              <a:buNone/>
              <a:defRPr sz="16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grpSp>
        <p:nvGrpSpPr>
          <p:cNvPr id="265" name="Google Shape;265;p21"/>
          <p:cNvGrpSpPr/>
          <p:nvPr/>
        </p:nvGrpSpPr>
        <p:grpSpPr>
          <a:xfrm>
            <a:off x="0" y="236950"/>
            <a:ext cx="8859700" cy="0"/>
            <a:chOff x="0" y="236950"/>
            <a:chExt cx="8859700" cy="0"/>
          </a:xfrm>
        </p:grpSpPr>
        <p:cxnSp>
          <p:nvCxnSpPr>
            <p:cNvPr id="266" name="Google Shape;266;p21"/>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267" name="Google Shape;267;p21"/>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268" name="Google Shape;268;p21"/>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1"/>
        <p:cNvGrpSpPr/>
        <p:nvPr/>
      </p:nvGrpSpPr>
      <p:grpSpPr>
        <a:xfrm>
          <a:off x="0" y="0"/>
          <a:ext cx="0" cy="0"/>
          <a:chOff x="0" y="0"/>
          <a:chExt cx="0" cy="0"/>
        </a:xfrm>
      </p:grpSpPr>
      <p:pic>
        <p:nvPicPr>
          <p:cNvPr id="282" name="Google Shape;282;p23"/>
          <p:cNvPicPr preferRelativeResize="0"/>
          <p:nvPr/>
        </p:nvPicPr>
        <p:blipFill rotWithShape="1">
          <a:blip r:embed="rId2">
            <a:alphaModFix amt="65000"/>
          </a:blip>
          <a:srcRect/>
          <a:stretch/>
        </p:blipFill>
        <p:spPr>
          <a:xfrm rot="10800000" flipH="1">
            <a:off x="0" y="0"/>
            <a:ext cx="9144000" cy="5143500"/>
          </a:xfrm>
          <a:prstGeom prst="rect">
            <a:avLst/>
          </a:prstGeom>
          <a:noFill/>
          <a:ln>
            <a:noFill/>
          </a:ln>
        </p:spPr>
      </p:pic>
      <p:grpSp>
        <p:nvGrpSpPr>
          <p:cNvPr id="283" name="Google Shape;283;p23"/>
          <p:cNvGrpSpPr/>
          <p:nvPr/>
        </p:nvGrpSpPr>
        <p:grpSpPr>
          <a:xfrm>
            <a:off x="0" y="236950"/>
            <a:ext cx="8859700" cy="0"/>
            <a:chOff x="0" y="236950"/>
            <a:chExt cx="8859700" cy="0"/>
          </a:xfrm>
        </p:grpSpPr>
        <p:cxnSp>
          <p:nvCxnSpPr>
            <p:cNvPr id="284" name="Google Shape;284;p23"/>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285" name="Google Shape;285;p23"/>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286" name="Google Shape;286;p23"/>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grpSp>
        <p:nvGrpSpPr>
          <p:cNvPr id="287" name="Google Shape;287;p23"/>
          <p:cNvGrpSpPr/>
          <p:nvPr/>
        </p:nvGrpSpPr>
        <p:grpSpPr>
          <a:xfrm>
            <a:off x="-833250" y="1038550"/>
            <a:ext cx="9789648" cy="4786574"/>
            <a:chOff x="-833250" y="1038550"/>
            <a:chExt cx="9789648" cy="4786574"/>
          </a:xfrm>
        </p:grpSpPr>
        <p:pic>
          <p:nvPicPr>
            <p:cNvPr id="288" name="Google Shape;288;p23"/>
            <p:cNvPicPr preferRelativeResize="0"/>
            <p:nvPr/>
          </p:nvPicPr>
          <p:blipFill rotWithShape="1">
            <a:blip r:embed="rId3">
              <a:alphaModFix amt="70000"/>
            </a:blip>
            <a:srcRect l="30644" t="28196" r="30644" b="28196"/>
            <a:stretch/>
          </p:blipFill>
          <p:spPr>
            <a:xfrm>
              <a:off x="-833250" y="1207125"/>
              <a:ext cx="1390751" cy="1566675"/>
            </a:xfrm>
            <a:prstGeom prst="rect">
              <a:avLst/>
            </a:prstGeom>
            <a:noFill/>
            <a:ln>
              <a:noFill/>
            </a:ln>
          </p:spPr>
        </p:pic>
        <p:pic>
          <p:nvPicPr>
            <p:cNvPr id="289" name="Google Shape;289;p23"/>
            <p:cNvPicPr preferRelativeResize="0"/>
            <p:nvPr/>
          </p:nvPicPr>
          <p:blipFill rotWithShape="1">
            <a:blip r:embed="rId3">
              <a:alphaModFix amt="70000"/>
            </a:blip>
            <a:srcRect l="30644" t="28196" r="30644" b="28196"/>
            <a:stretch/>
          </p:blipFill>
          <p:spPr>
            <a:xfrm>
              <a:off x="7627325" y="4390450"/>
              <a:ext cx="1273574" cy="1434675"/>
            </a:xfrm>
            <a:prstGeom prst="rect">
              <a:avLst/>
            </a:prstGeom>
            <a:noFill/>
            <a:ln>
              <a:noFill/>
            </a:ln>
          </p:spPr>
        </p:pic>
        <p:pic>
          <p:nvPicPr>
            <p:cNvPr id="290" name="Google Shape;290;p23"/>
            <p:cNvPicPr preferRelativeResize="0"/>
            <p:nvPr/>
          </p:nvPicPr>
          <p:blipFill rotWithShape="1">
            <a:blip r:embed="rId3">
              <a:alphaModFix amt="70000"/>
            </a:blip>
            <a:srcRect l="30644" t="28196" r="30644" b="28196"/>
            <a:stretch/>
          </p:blipFill>
          <p:spPr>
            <a:xfrm>
              <a:off x="8595875" y="1038550"/>
              <a:ext cx="360523" cy="406126"/>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91"/>
        <p:cNvGrpSpPr/>
        <p:nvPr/>
      </p:nvGrpSpPr>
      <p:grpSpPr>
        <a:xfrm>
          <a:off x="0" y="0"/>
          <a:ext cx="0" cy="0"/>
          <a:chOff x="0" y="0"/>
          <a:chExt cx="0" cy="0"/>
        </a:xfrm>
      </p:grpSpPr>
      <p:pic>
        <p:nvPicPr>
          <p:cNvPr id="292" name="Google Shape;292;p24"/>
          <p:cNvPicPr preferRelativeResize="0"/>
          <p:nvPr/>
        </p:nvPicPr>
        <p:blipFill>
          <a:blip r:embed="rId2">
            <a:alphaModFix amt="65000"/>
          </a:blip>
          <a:stretch>
            <a:fillRect/>
          </a:stretch>
        </p:blipFill>
        <p:spPr>
          <a:xfrm flipH="1">
            <a:off x="0" y="0"/>
            <a:ext cx="9144000" cy="5143500"/>
          </a:xfrm>
          <a:prstGeom prst="rect">
            <a:avLst/>
          </a:prstGeom>
          <a:noFill/>
          <a:ln>
            <a:noFill/>
          </a:ln>
        </p:spPr>
      </p:pic>
      <p:grpSp>
        <p:nvGrpSpPr>
          <p:cNvPr id="293" name="Google Shape;293;p24"/>
          <p:cNvGrpSpPr/>
          <p:nvPr/>
        </p:nvGrpSpPr>
        <p:grpSpPr>
          <a:xfrm>
            <a:off x="0" y="236950"/>
            <a:ext cx="8859700" cy="0"/>
            <a:chOff x="0" y="236950"/>
            <a:chExt cx="8859700" cy="0"/>
          </a:xfrm>
        </p:grpSpPr>
        <p:cxnSp>
          <p:nvCxnSpPr>
            <p:cNvPr id="294" name="Google Shape;294;p24"/>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295" name="Google Shape;295;p24"/>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296" name="Google Shape;296;p24"/>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grpSp>
        <p:nvGrpSpPr>
          <p:cNvPr id="297" name="Google Shape;297;p24"/>
          <p:cNvGrpSpPr/>
          <p:nvPr/>
        </p:nvGrpSpPr>
        <p:grpSpPr>
          <a:xfrm>
            <a:off x="-311476" y="612987"/>
            <a:ext cx="9281202" cy="5212137"/>
            <a:chOff x="-311476" y="612987"/>
            <a:chExt cx="9281202" cy="5212137"/>
          </a:xfrm>
        </p:grpSpPr>
        <p:pic>
          <p:nvPicPr>
            <p:cNvPr id="298" name="Google Shape;298;p24"/>
            <p:cNvPicPr preferRelativeResize="0"/>
            <p:nvPr/>
          </p:nvPicPr>
          <p:blipFill rotWithShape="1">
            <a:blip r:embed="rId3">
              <a:alphaModFix amt="70000"/>
            </a:blip>
            <a:srcRect l="30644" t="28196" r="30644" b="28196"/>
            <a:stretch/>
          </p:blipFill>
          <p:spPr>
            <a:xfrm>
              <a:off x="7960274" y="612987"/>
              <a:ext cx="846601" cy="953675"/>
            </a:xfrm>
            <a:prstGeom prst="rect">
              <a:avLst/>
            </a:prstGeom>
            <a:noFill/>
            <a:ln>
              <a:noFill/>
            </a:ln>
          </p:spPr>
        </p:pic>
        <p:pic>
          <p:nvPicPr>
            <p:cNvPr id="299" name="Google Shape;299;p24"/>
            <p:cNvPicPr preferRelativeResize="0"/>
            <p:nvPr/>
          </p:nvPicPr>
          <p:blipFill rotWithShape="1">
            <a:blip r:embed="rId3">
              <a:alphaModFix amt="70000"/>
            </a:blip>
            <a:srcRect l="30644" t="28196" r="30644" b="28196"/>
            <a:stretch/>
          </p:blipFill>
          <p:spPr>
            <a:xfrm>
              <a:off x="1553950" y="4390450"/>
              <a:ext cx="1273574" cy="1434675"/>
            </a:xfrm>
            <a:prstGeom prst="rect">
              <a:avLst/>
            </a:prstGeom>
            <a:noFill/>
            <a:ln>
              <a:noFill/>
            </a:ln>
          </p:spPr>
        </p:pic>
        <p:pic>
          <p:nvPicPr>
            <p:cNvPr id="300" name="Google Shape;300;p24"/>
            <p:cNvPicPr preferRelativeResize="0"/>
            <p:nvPr/>
          </p:nvPicPr>
          <p:blipFill rotWithShape="1">
            <a:blip r:embed="rId3">
              <a:alphaModFix amt="70000"/>
            </a:blip>
            <a:srcRect l="30644" t="28196" r="30644" b="28196"/>
            <a:stretch/>
          </p:blipFill>
          <p:spPr>
            <a:xfrm>
              <a:off x="-311476" y="1942700"/>
              <a:ext cx="704824" cy="793976"/>
            </a:xfrm>
            <a:prstGeom prst="rect">
              <a:avLst/>
            </a:prstGeom>
            <a:noFill/>
            <a:ln>
              <a:noFill/>
            </a:ln>
          </p:spPr>
        </p:pic>
        <p:pic>
          <p:nvPicPr>
            <p:cNvPr id="301" name="Google Shape;301;p24"/>
            <p:cNvPicPr preferRelativeResize="0"/>
            <p:nvPr/>
          </p:nvPicPr>
          <p:blipFill rotWithShape="1">
            <a:blip r:embed="rId3">
              <a:alphaModFix amt="70000"/>
            </a:blip>
            <a:srcRect l="30644" t="28196" r="30644" b="28196"/>
            <a:stretch/>
          </p:blipFill>
          <p:spPr>
            <a:xfrm>
              <a:off x="8721275" y="1490075"/>
              <a:ext cx="248451" cy="279874"/>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pic>
        <p:nvPicPr>
          <p:cNvPr id="32" name="Google Shape;32;p4"/>
          <p:cNvPicPr preferRelativeResize="0"/>
          <p:nvPr/>
        </p:nvPicPr>
        <p:blipFill>
          <a:blip r:embed="rId2">
            <a:alphaModFix amt="65000"/>
          </a:blip>
          <a:stretch>
            <a:fillRect/>
          </a:stretch>
        </p:blipFill>
        <p:spPr>
          <a:xfrm>
            <a:off x="0" y="0"/>
            <a:ext cx="9144000" cy="5143500"/>
          </a:xfrm>
          <a:prstGeom prst="rect">
            <a:avLst/>
          </a:prstGeom>
          <a:noFill/>
          <a:ln>
            <a:noFill/>
          </a:ln>
        </p:spPr>
      </p:pic>
      <p:grpSp>
        <p:nvGrpSpPr>
          <p:cNvPr id="33" name="Google Shape;33;p4"/>
          <p:cNvGrpSpPr/>
          <p:nvPr/>
        </p:nvGrpSpPr>
        <p:grpSpPr>
          <a:xfrm>
            <a:off x="-143449" y="246525"/>
            <a:ext cx="10218876" cy="4167326"/>
            <a:chOff x="-143449" y="246525"/>
            <a:chExt cx="10218876" cy="4167326"/>
          </a:xfrm>
        </p:grpSpPr>
        <p:pic>
          <p:nvPicPr>
            <p:cNvPr id="34" name="Google Shape;34;p4"/>
            <p:cNvPicPr preferRelativeResize="0"/>
            <p:nvPr/>
          </p:nvPicPr>
          <p:blipFill rotWithShape="1">
            <a:blip r:embed="rId3">
              <a:alphaModFix amt="70000"/>
            </a:blip>
            <a:srcRect l="30644" t="28196" r="30644" b="28196"/>
            <a:stretch/>
          </p:blipFill>
          <p:spPr>
            <a:xfrm>
              <a:off x="8030001" y="246525"/>
              <a:ext cx="2045426" cy="2304150"/>
            </a:xfrm>
            <a:prstGeom prst="rect">
              <a:avLst/>
            </a:prstGeom>
            <a:noFill/>
            <a:ln>
              <a:noFill/>
            </a:ln>
          </p:spPr>
        </p:pic>
        <p:pic>
          <p:nvPicPr>
            <p:cNvPr id="35" name="Google Shape;35;p4"/>
            <p:cNvPicPr preferRelativeResize="0"/>
            <p:nvPr/>
          </p:nvPicPr>
          <p:blipFill rotWithShape="1">
            <a:blip r:embed="rId3">
              <a:alphaModFix amt="70000"/>
            </a:blip>
            <a:srcRect l="30644" t="28196" r="30644" b="28196"/>
            <a:stretch/>
          </p:blipFill>
          <p:spPr>
            <a:xfrm>
              <a:off x="-143449" y="411275"/>
              <a:ext cx="622226" cy="700925"/>
            </a:xfrm>
            <a:prstGeom prst="rect">
              <a:avLst/>
            </a:prstGeom>
            <a:noFill/>
            <a:ln>
              <a:noFill/>
            </a:ln>
          </p:spPr>
        </p:pic>
        <p:pic>
          <p:nvPicPr>
            <p:cNvPr id="36" name="Google Shape;36;p4"/>
            <p:cNvPicPr preferRelativeResize="0"/>
            <p:nvPr/>
          </p:nvPicPr>
          <p:blipFill rotWithShape="1">
            <a:blip r:embed="rId3">
              <a:alphaModFix amt="70000"/>
            </a:blip>
            <a:srcRect l="30644" t="28196" r="30644" b="28196"/>
            <a:stretch/>
          </p:blipFill>
          <p:spPr>
            <a:xfrm>
              <a:off x="8776288" y="3712925"/>
              <a:ext cx="622226" cy="700925"/>
            </a:xfrm>
            <a:prstGeom prst="rect">
              <a:avLst/>
            </a:prstGeom>
            <a:noFill/>
            <a:ln>
              <a:noFill/>
            </a:ln>
          </p:spPr>
        </p:pic>
      </p:grpSp>
      <p:sp>
        <p:nvSpPr>
          <p:cNvPr id="37" name="Google Shape;37;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4"/>
          <p:cNvSpPr txBox="1">
            <a:spLocks noGrp="1"/>
          </p:cNvSpPr>
          <p:nvPr>
            <p:ph type="body" idx="1"/>
          </p:nvPr>
        </p:nvSpPr>
        <p:spPr>
          <a:xfrm>
            <a:off x="720000" y="1215752"/>
            <a:ext cx="7704000" cy="365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39" name="Google Shape;39;p4"/>
          <p:cNvGrpSpPr/>
          <p:nvPr/>
        </p:nvGrpSpPr>
        <p:grpSpPr>
          <a:xfrm>
            <a:off x="0" y="236950"/>
            <a:ext cx="8859700" cy="0"/>
            <a:chOff x="0" y="236950"/>
            <a:chExt cx="8859700" cy="0"/>
          </a:xfrm>
        </p:grpSpPr>
        <p:cxnSp>
          <p:nvCxnSpPr>
            <p:cNvPr id="40" name="Google Shape;40;p4"/>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4"/>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42" name="Google Shape;42;p4"/>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pic>
        <p:nvPicPr>
          <p:cNvPr id="44" name="Google Shape;44;p5"/>
          <p:cNvPicPr preferRelativeResize="0"/>
          <p:nvPr/>
        </p:nvPicPr>
        <p:blipFill>
          <a:blip r:embed="rId2">
            <a:alphaModFix amt="65000"/>
          </a:blip>
          <a:stretch>
            <a:fillRect/>
          </a:stretch>
        </p:blipFill>
        <p:spPr>
          <a:xfrm>
            <a:off x="0" y="0"/>
            <a:ext cx="9144000" cy="5143500"/>
          </a:xfrm>
          <a:prstGeom prst="rect">
            <a:avLst/>
          </a:prstGeom>
          <a:noFill/>
          <a:ln>
            <a:noFill/>
          </a:ln>
        </p:spPr>
      </p:pic>
      <p:grpSp>
        <p:nvGrpSpPr>
          <p:cNvPr id="45" name="Google Shape;45;p5"/>
          <p:cNvGrpSpPr/>
          <p:nvPr/>
        </p:nvGrpSpPr>
        <p:grpSpPr>
          <a:xfrm>
            <a:off x="8030001" y="-273475"/>
            <a:ext cx="2045426" cy="5189925"/>
            <a:chOff x="8030001" y="-273475"/>
            <a:chExt cx="2045426" cy="5189925"/>
          </a:xfrm>
        </p:grpSpPr>
        <p:pic>
          <p:nvPicPr>
            <p:cNvPr id="46" name="Google Shape;46;p5"/>
            <p:cNvPicPr preferRelativeResize="0"/>
            <p:nvPr/>
          </p:nvPicPr>
          <p:blipFill rotWithShape="1">
            <a:blip r:embed="rId3">
              <a:alphaModFix amt="70000"/>
            </a:blip>
            <a:srcRect l="30644" t="28196" r="30644" b="28196"/>
            <a:stretch/>
          </p:blipFill>
          <p:spPr>
            <a:xfrm>
              <a:off x="8030001" y="1480600"/>
              <a:ext cx="2045426" cy="2304150"/>
            </a:xfrm>
            <a:prstGeom prst="rect">
              <a:avLst/>
            </a:prstGeom>
            <a:noFill/>
            <a:ln>
              <a:noFill/>
            </a:ln>
          </p:spPr>
        </p:pic>
        <p:pic>
          <p:nvPicPr>
            <p:cNvPr id="47" name="Google Shape;47;p5"/>
            <p:cNvPicPr preferRelativeResize="0"/>
            <p:nvPr/>
          </p:nvPicPr>
          <p:blipFill rotWithShape="1">
            <a:blip r:embed="rId3">
              <a:alphaModFix amt="70000"/>
            </a:blip>
            <a:srcRect l="30644" t="28196" r="30644" b="28196"/>
            <a:stretch/>
          </p:blipFill>
          <p:spPr>
            <a:xfrm>
              <a:off x="8822201" y="-273475"/>
              <a:ext cx="622226" cy="700925"/>
            </a:xfrm>
            <a:prstGeom prst="rect">
              <a:avLst/>
            </a:prstGeom>
            <a:noFill/>
            <a:ln>
              <a:noFill/>
            </a:ln>
          </p:spPr>
        </p:pic>
        <p:pic>
          <p:nvPicPr>
            <p:cNvPr id="48" name="Google Shape;48;p5"/>
            <p:cNvPicPr preferRelativeResize="0"/>
            <p:nvPr/>
          </p:nvPicPr>
          <p:blipFill rotWithShape="1">
            <a:blip r:embed="rId3">
              <a:alphaModFix amt="70000"/>
            </a:blip>
            <a:srcRect l="30644" t="28196" r="30644" b="28196"/>
            <a:stretch/>
          </p:blipFill>
          <p:spPr>
            <a:xfrm>
              <a:off x="8119663" y="4215525"/>
              <a:ext cx="622226" cy="700925"/>
            </a:xfrm>
            <a:prstGeom prst="rect">
              <a:avLst/>
            </a:prstGeom>
            <a:noFill/>
            <a:ln>
              <a:noFill/>
            </a:ln>
          </p:spPr>
        </p:pic>
      </p:grpSp>
      <p:grpSp>
        <p:nvGrpSpPr>
          <p:cNvPr id="49" name="Google Shape;49;p5"/>
          <p:cNvGrpSpPr/>
          <p:nvPr/>
        </p:nvGrpSpPr>
        <p:grpSpPr>
          <a:xfrm>
            <a:off x="0" y="236950"/>
            <a:ext cx="8859700" cy="0"/>
            <a:chOff x="0" y="236950"/>
            <a:chExt cx="8859700" cy="0"/>
          </a:xfrm>
        </p:grpSpPr>
        <p:cxnSp>
          <p:nvCxnSpPr>
            <p:cNvPr id="50" name="Google Shape;50;p5"/>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51" name="Google Shape;51;p5"/>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52" name="Google Shape;52;p5"/>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
        <p:nvSpPr>
          <p:cNvPr id="53" name="Google Shape;53;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 name="Google Shape;54;p5"/>
          <p:cNvSpPr txBox="1">
            <a:spLocks noGrp="1"/>
          </p:cNvSpPr>
          <p:nvPr>
            <p:ph type="subTitle" idx="1"/>
          </p:nvPr>
        </p:nvSpPr>
        <p:spPr>
          <a:xfrm>
            <a:off x="4973594" y="2912325"/>
            <a:ext cx="2867400" cy="125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5" name="Google Shape;55;p5"/>
          <p:cNvSpPr txBox="1">
            <a:spLocks noGrp="1"/>
          </p:cNvSpPr>
          <p:nvPr>
            <p:ph type="subTitle" idx="2"/>
          </p:nvPr>
        </p:nvSpPr>
        <p:spPr>
          <a:xfrm>
            <a:off x="1303014" y="2912325"/>
            <a:ext cx="2867400" cy="125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6" name="Google Shape;56;p5"/>
          <p:cNvSpPr txBox="1">
            <a:spLocks noGrp="1"/>
          </p:cNvSpPr>
          <p:nvPr>
            <p:ph type="subTitle" idx="3"/>
          </p:nvPr>
        </p:nvSpPr>
        <p:spPr>
          <a:xfrm>
            <a:off x="1303000" y="2458427"/>
            <a:ext cx="2867400" cy="45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
        <p:nvSpPr>
          <p:cNvPr id="57" name="Google Shape;57;p5"/>
          <p:cNvSpPr txBox="1">
            <a:spLocks noGrp="1"/>
          </p:cNvSpPr>
          <p:nvPr>
            <p:ph type="subTitle" idx="4"/>
          </p:nvPr>
        </p:nvSpPr>
        <p:spPr>
          <a:xfrm>
            <a:off x="4973596" y="2458427"/>
            <a:ext cx="2867400" cy="45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Chivo SemiBold"/>
              <a:buNone/>
              <a:defRPr sz="1800" b="1">
                <a:solidFill>
                  <a:schemeClr val="dk1"/>
                </a:solidFill>
                <a:latin typeface="Chivo"/>
                <a:ea typeface="Chivo"/>
                <a:cs typeface="Chivo"/>
                <a:sym typeface="Chivo"/>
              </a:defRPr>
            </a:lvl1pPr>
            <a:lvl2pPr lvl="1"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2pPr>
            <a:lvl3pPr lvl="2"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3pPr>
            <a:lvl4pPr lvl="3"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4pPr>
            <a:lvl5pPr lvl="4"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5pPr>
            <a:lvl6pPr lvl="5"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6pPr>
            <a:lvl7pPr lvl="6"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7pPr>
            <a:lvl8pPr lvl="7"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8pPr>
            <a:lvl9pPr lvl="8" algn="ctr" rtl="0">
              <a:lnSpc>
                <a:spcPct val="100000"/>
              </a:lnSpc>
              <a:spcBef>
                <a:spcPts val="0"/>
              </a:spcBef>
              <a:spcAft>
                <a:spcPts val="0"/>
              </a:spcAft>
              <a:buSzPts val="1800"/>
              <a:buFont typeface="Chivo SemiBold"/>
              <a:buNone/>
              <a:defRPr sz="1800">
                <a:latin typeface="Chivo SemiBold"/>
                <a:ea typeface="Chivo SemiBold"/>
                <a:cs typeface="Chivo SemiBold"/>
                <a:sym typeface="Chivo SemiBo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pic>
        <p:nvPicPr>
          <p:cNvPr id="70" name="Google Shape;70;p7"/>
          <p:cNvPicPr preferRelativeResize="0"/>
          <p:nvPr/>
        </p:nvPicPr>
        <p:blipFill>
          <a:blip r:embed="rId2">
            <a:alphaModFix amt="65000"/>
          </a:blip>
          <a:stretch>
            <a:fillRect/>
          </a:stretch>
        </p:blipFill>
        <p:spPr>
          <a:xfrm rot="10800000" flipH="1">
            <a:off x="0" y="0"/>
            <a:ext cx="9144000" cy="5143500"/>
          </a:xfrm>
          <a:prstGeom prst="rect">
            <a:avLst/>
          </a:prstGeom>
          <a:noFill/>
          <a:ln>
            <a:noFill/>
          </a:ln>
        </p:spPr>
      </p:pic>
      <p:grpSp>
        <p:nvGrpSpPr>
          <p:cNvPr id="71" name="Google Shape;71;p7"/>
          <p:cNvGrpSpPr/>
          <p:nvPr/>
        </p:nvGrpSpPr>
        <p:grpSpPr>
          <a:xfrm>
            <a:off x="-308037" y="950575"/>
            <a:ext cx="9452038" cy="4872863"/>
            <a:chOff x="-308037" y="950575"/>
            <a:chExt cx="9452038" cy="4872863"/>
          </a:xfrm>
        </p:grpSpPr>
        <p:pic>
          <p:nvPicPr>
            <p:cNvPr id="72" name="Google Shape;72;p7"/>
            <p:cNvPicPr preferRelativeResize="0"/>
            <p:nvPr/>
          </p:nvPicPr>
          <p:blipFill rotWithShape="1">
            <a:blip r:embed="rId3">
              <a:alphaModFix amt="70000"/>
            </a:blip>
            <a:srcRect l="30644" t="28196" r="30644" b="28196"/>
            <a:stretch/>
          </p:blipFill>
          <p:spPr>
            <a:xfrm>
              <a:off x="-235074" y="3519288"/>
              <a:ext cx="2045426" cy="2304150"/>
            </a:xfrm>
            <a:prstGeom prst="rect">
              <a:avLst/>
            </a:prstGeom>
            <a:noFill/>
            <a:ln>
              <a:noFill/>
            </a:ln>
          </p:spPr>
        </p:pic>
        <p:pic>
          <p:nvPicPr>
            <p:cNvPr id="73" name="Google Shape;73;p7"/>
            <p:cNvPicPr preferRelativeResize="0"/>
            <p:nvPr/>
          </p:nvPicPr>
          <p:blipFill rotWithShape="1">
            <a:blip r:embed="rId3">
              <a:alphaModFix amt="70000"/>
            </a:blip>
            <a:srcRect l="30644" t="28196" r="30644" b="28196"/>
            <a:stretch/>
          </p:blipFill>
          <p:spPr>
            <a:xfrm>
              <a:off x="8521776" y="950575"/>
              <a:ext cx="622226" cy="700925"/>
            </a:xfrm>
            <a:prstGeom prst="rect">
              <a:avLst/>
            </a:prstGeom>
            <a:noFill/>
            <a:ln>
              <a:noFill/>
            </a:ln>
          </p:spPr>
        </p:pic>
        <p:pic>
          <p:nvPicPr>
            <p:cNvPr id="74" name="Google Shape;74;p7"/>
            <p:cNvPicPr preferRelativeResize="0"/>
            <p:nvPr/>
          </p:nvPicPr>
          <p:blipFill rotWithShape="1">
            <a:blip r:embed="rId3">
              <a:alphaModFix amt="70000"/>
            </a:blip>
            <a:srcRect l="30644" t="28196" r="30644" b="28196"/>
            <a:stretch/>
          </p:blipFill>
          <p:spPr>
            <a:xfrm>
              <a:off x="-308037" y="1734975"/>
              <a:ext cx="622226" cy="700925"/>
            </a:xfrm>
            <a:prstGeom prst="rect">
              <a:avLst/>
            </a:prstGeom>
            <a:noFill/>
            <a:ln>
              <a:noFill/>
            </a:ln>
          </p:spPr>
        </p:pic>
      </p:grpSp>
      <p:grpSp>
        <p:nvGrpSpPr>
          <p:cNvPr id="75" name="Google Shape;75;p7"/>
          <p:cNvGrpSpPr/>
          <p:nvPr/>
        </p:nvGrpSpPr>
        <p:grpSpPr>
          <a:xfrm>
            <a:off x="0" y="236950"/>
            <a:ext cx="8859700" cy="0"/>
            <a:chOff x="0" y="236950"/>
            <a:chExt cx="8859700" cy="0"/>
          </a:xfrm>
        </p:grpSpPr>
        <p:cxnSp>
          <p:nvCxnSpPr>
            <p:cNvPr id="76" name="Google Shape;76;p7"/>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77" name="Google Shape;77;p7"/>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78" name="Google Shape;78;p7"/>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
        <p:nvSpPr>
          <p:cNvPr id="79" name="Google Shape;79;p7"/>
          <p:cNvSpPr txBox="1">
            <a:spLocks noGrp="1"/>
          </p:cNvSpPr>
          <p:nvPr>
            <p:ph type="title"/>
          </p:nvPr>
        </p:nvSpPr>
        <p:spPr>
          <a:xfrm>
            <a:off x="4135975" y="943150"/>
            <a:ext cx="4294800" cy="102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 name="Google Shape;80;p7"/>
          <p:cNvSpPr txBox="1">
            <a:spLocks noGrp="1"/>
          </p:cNvSpPr>
          <p:nvPr>
            <p:ph type="subTitle" idx="1"/>
          </p:nvPr>
        </p:nvSpPr>
        <p:spPr>
          <a:xfrm>
            <a:off x="4135975" y="1970950"/>
            <a:ext cx="4294800" cy="225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81" name="Google Shape;81;p7"/>
          <p:cNvSpPr>
            <a:spLocks noGrp="1"/>
          </p:cNvSpPr>
          <p:nvPr>
            <p:ph type="pic" idx="2"/>
          </p:nvPr>
        </p:nvSpPr>
        <p:spPr>
          <a:xfrm>
            <a:off x="713225" y="539500"/>
            <a:ext cx="2780100" cy="4093500"/>
          </a:xfrm>
          <a:prstGeom prst="rect">
            <a:avLst/>
          </a:prstGeom>
          <a:noFill/>
          <a:ln>
            <a:noFill/>
          </a:ln>
          <a:effectLst>
            <a:outerShdw blurRad="100013" dist="28575" dir="5100000" algn="bl" rotWithShape="0">
              <a:schemeClr val="dk1">
                <a:alpha val="50000"/>
              </a:scheme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pic>
        <p:nvPicPr>
          <p:cNvPr id="83" name="Google Shape;83;p8"/>
          <p:cNvPicPr preferRelativeResize="0"/>
          <p:nvPr/>
        </p:nvPicPr>
        <p:blipFill rotWithShape="1">
          <a:blip r:embed="rId2">
            <a:alphaModFix amt="65000"/>
          </a:blip>
          <a:srcRect/>
          <a:stretch/>
        </p:blipFill>
        <p:spPr>
          <a:xfrm rot="10800000" flipH="1">
            <a:off x="0" y="0"/>
            <a:ext cx="9144000" cy="5143500"/>
          </a:xfrm>
          <a:prstGeom prst="rect">
            <a:avLst/>
          </a:prstGeom>
          <a:noFill/>
          <a:ln>
            <a:noFill/>
          </a:ln>
        </p:spPr>
      </p:pic>
      <p:grpSp>
        <p:nvGrpSpPr>
          <p:cNvPr id="84" name="Google Shape;84;p8"/>
          <p:cNvGrpSpPr/>
          <p:nvPr/>
        </p:nvGrpSpPr>
        <p:grpSpPr>
          <a:xfrm>
            <a:off x="-256775" y="180350"/>
            <a:ext cx="10365074" cy="4084124"/>
            <a:chOff x="-256775" y="180350"/>
            <a:chExt cx="10365074" cy="4084124"/>
          </a:xfrm>
        </p:grpSpPr>
        <p:pic>
          <p:nvPicPr>
            <p:cNvPr id="85" name="Google Shape;85;p8"/>
            <p:cNvPicPr preferRelativeResize="0"/>
            <p:nvPr/>
          </p:nvPicPr>
          <p:blipFill rotWithShape="1">
            <a:blip r:embed="rId3">
              <a:alphaModFix amt="70000"/>
            </a:blip>
            <a:srcRect l="30644" t="28196" r="30644" b="28196"/>
            <a:stretch/>
          </p:blipFill>
          <p:spPr>
            <a:xfrm>
              <a:off x="8117200" y="180350"/>
              <a:ext cx="1991099" cy="2242949"/>
            </a:xfrm>
            <a:prstGeom prst="rect">
              <a:avLst/>
            </a:prstGeom>
            <a:noFill/>
            <a:ln>
              <a:noFill/>
            </a:ln>
          </p:spPr>
        </p:pic>
        <p:pic>
          <p:nvPicPr>
            <p:cNvPr id="86" name="Google Shape;86;p8"/>
            <p:cNvPicPr preferRelativeResize="0"/>
            <p:nvPr/>
          </p:nvPicPr>
          <p:blipFill rotWithShape="1">
            <a:blip r:embed="rId3">
              <a:alphaModFix amt="70000"/>
            </a:blip>
            <a:srcRect l="30644" t="28196" r="30644" b="28196"/>
            <a:stretch/>
          </p:blipFill>
          <p:spPr>
            <a:xfrm>
              <a:off x="-256775" y="2829800"/>
              <a:ext cx="1273574" cy="1434675"/>
            </a:xfrm>
            <a:prstGeom prst="rect">
              <a:avLst/>
            </a:prstGeom>
            <a:noFill/>
            <a:ln>
              <a:noFill/>
            </a:ln>
          </p:spPr>
        </p:pic>
      </p:grpSp>
      <p:sp>
        <p:nvSpPr>
          <p:cNvPr id="87" name="Google Shape;87;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88" name="Google Shape;88;p8"/>
          <p:cNvGrpSpPr/>
          <p:nvPr/>
        </p:nvGrpSpPr>
        <p:grpSpPr>
          <a:xfrm>
            <a:off x="0" y="236950"/>
            <a:ext cx="8859700" cy="0"/>
            <a:chOff x="0" y="236950"/>
            <a:chExt cx="8859700" cy="0"/>
          </a:xfrm>
        </p:grpSpPr>
        <p:cxnSp>
          <p:nvCxnSpPr>
            <p:cNvPr id="89" name="Google Shape;89;p8"/>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90" name="Google Shape;90;p8"/>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91" name="Google Shape;91;p8"/>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2"/>
        <p:cNvGrpSpPr/>
        <p:nvPr/>
      </p:nvGrpSpPr>
      <p:grpSpPr>
        <a:xfrm>
          <a:off x="0" y="0"/>
          <a:ext cx="0" cy="0"/>
          <a:chOff x="0" y="0"/>
          <a:chExt cx="0" cy="0"/>
        </a:xfrm>
      </p:grpSpPr>
      <p:pic>
        <p:nvPicPr>
          <p:cNvPr id="93" name="Google Shape;93;p9"/>
          <p:cNvPicPr preferRelativeResize="0"/>
          <p:nvPr/>
        </p:nvPicPr>
        <p:blipFill rotWithShape="1">
          <a:blip r:embed="rId2">
            <a:alphaModFix amt="65000"/>
          </a:blip>
          <a:srcRect/>
          <a:stretch/>
        </p:blipFill>
        <p:spPr>
          <a:xfrm>
            <a:off x="0" y="0"/>
            <a:ext cx="9144000" cy="5143500"/>
          </a:xfrm>
          <a:prstGeom prst="rect">
            <a:avLst/>
          </a:prstGeom>
          <a:noFill/>
          <a:ln>
            <a:noFill/>
          </a:ln>
        </p:spPr>
      </p:pic>
      <p:grpSp>
        <p:nvGrpSpPr>
          <p:cNvPr id="94" name="Google Shape;94;p9"/>
          <p:cNvGrpSpPr/>
          <p:nvPr/>
        </p:nvGrpSpPr>
        <p:grpSpPr>
          <a:xfrm>
            <a:off x="-945675" y="490625"/>
            <a:ext cx="10336924" cy="5009274"/>
            <a:chOff x="-945675" y="490625"/>
            <a:chExt cx="10336924" cy="5009274"/>
          </a:xfrm>
        </p:grpSpPr>
        <p:pic>
          <p:nvPicPr>
            <p:cNvPr id="95" name="Google Shape;95;p9"/>
            <p:cNvPicPr preferRelativeResize="0"/>
            <p:nvPr/>
          </p:nvPicPr>
          <p:blipFill rotWithShape="1">
            <a:blip r:embed="rId3">
              <a:alphaModFix amt="70000"/>
            </a:blip>
            <a:srcRect l="30644" t="28196" r="30644" b="28196"/>
            <a:stretch/>
          </p:blipFill>
          <p:spPr>
            <a:xfrm>
              <a:off x="-945675" y="490625"/>
              <a:ext cx="1991099" cy="2242949"/>
            </a:xfrm>
            <a:prstGeom prst="rect">
              <a:avLst/>
            </a:prstGeom>
            <a:noFill/>
            <a:ln>
              <a:noFill/>
            </a:ln>
          </p:spPr>
        </p:pic>
        <p:pic>
          <p:nvPicPr>
            <p:cNvPr id="96" name="Google Shape;96;p9"/>
            <p:cNvPicPr preferRelativeResize="0"/>
            <p:nvPr/>
          </p:nvPicPr>
          <p:blipFill rotWithShape="1">
            <a:blip r:embed="rId3">
              <a:alphaModFix amt="70000"/>
            </a:blip>
            <a:srcRect l="30644" t="28196" r="30644" b="28196"/>
            <a:stretch/>
          </p:blipFill>
          <p:spPr>
            <a:xfrm>
              <a:off x="7457550" y="4065225"/>
              <a:ext cx="1273574" cy="1434675"/>
            </a:xfrm>
            <a:prstGeom prst="rect">
              <a:avLst/>
            </a:prstGeom>
            <a:noFill/>
            <a:ln>
              <a:noFill/>
            </a:ln>
          </p:spPr>
        </p:pic>
        <p:pic>
          <p:nvPicPr>
            <p:cNvPr id="97" name="Google Shape;97;p9"/>
            <p:cNvPicPr preferRelativeResize="0"/>
            <p:nvPr/>
          </p:nvPicPr>
          <p:blipFill rotWithShape="1">
            <a:blip r:embed="rId3">
              <a:alphaModFix amt="70000"/>
            </a:blip>
            <a:srcRect l="30644" t="28196" r="30644" b="28196"/>
            <a:stretch/>
          </p:blipFill>
          <p:spPr>
            <a:xfrm>
              <a:off x="8686424" y="1273125"/>
              <a:ext cx="704824" cy="793976"/>
            </a:xfrm>
            <a:prstGeom prst="rect">
              <a:avLst/>
            </a:prstGeom>
            <a:noFill/>
            <a:ln>
              <a:noFill/>
            </a:ln>
          </p:spPr>
        </p:pic>
      </p:grpSp>
      <p:sp>
        <p:nvSpPr>
          <p:cNvPr id="98" name="Google Shape;98;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99" name="Google Shape;9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00" name="Google Shape;100;p9"/>
          <p:cNvGrpSpPr/>
          <p:nvPr/>
        </p:nvGrpSpPr>
        <p:grpSpPr>
          <a:xfrm>
            <a:off x="0" y="236950"/>
            <a:ext cx="8859700" cy="0"/>
            <a:chOff x="0" y="236950"/>
            <a:chExt cx="8859700" cy="0"/>
          </a:xfrm>
        </p:grpSpPr>
        <p:cxnSp>
          <p:nvCxnSpPr>
            <p:cNvPr id="101" name="Google Shape;101;p9"/>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102" name="Google Shape;102;p9"/>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103" name="Google Shape;103;p9"/>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4"/>
        <p:cNvGrpSpPr/>
        <p:nvPr/>
      </p:nvGrpSpPr>
      <p:grpSpPr>
        <a:xfrm>
          <a:off x="0" y="0"/>
          <a:ext cx="0" cy="0"/>
          <a:chOff x="0" y="0"/>
          <a:chExt cx="0" cy="0"/>
        </a:xfrm>
      </p:grpSpPr>
      <p:sp>
        <p:nvSpPr>
          <p:cNvPr id="105" name="Google Shape;105;p10"/>
          <p:cNvSpPr>
            <a:spLocks noGrp="1"/>
          </p:cNvSpPr>
          <p:nvPr>
            <p:ph type="pic" idx="2"/>
          </p:nvPr>
        </p:nvSpPr>
        <p:spPr>
          <a:xfrm>
            <a:off x="0" y="0"/>
            <a:ext cx="9144000" cy="5143500"/>
          </a:xfrm>
          <a:prstGeom prst="rect">
            <a:avLst/>
          </a:prstGeom>
          <a:noFill/>
          <a:ln>
            <a:noFill/>
          </a:ln>
        </p:spPr>
      </p:sp>
      <p:sp>
        <p:nvSpPr>
          <p:cNvPr id="106" name="Google Shape;106;p10"/>
          <p:cNvSpPr txBox="1">
            <a:spLocks noGrp="1"/>
          </p:cNvSpPr>
          <p:nvPr>
            <p:ph type="title"/>
          </p:nvPr>
        </p:nvSpPr>
        <p:spPr>
          <a:xfrm>
            <a:off x="1948800" y="4146800"/>
            <a:ext cx="5246400" cy="45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44"/>
        <p:cNvGrpSpPr/>
        <p:nvPr/>
      </p:nvGrpSpPr>
      <p:grpSpPr>
        <a:xfrm>
          <a:off x="0" y="0"/>
          <a:ext cx="0" cy="0"/>
          <a:chOff x="0" y="0"/>
          <a:chExt cx="0" cy="0"/>
        </a:xfrm>
      </p:grpSpPr>
      <p:pic>
        <p:nvPicPr>
          <p:cNvPr id="145" name="Google Shape;145;p14"/>
          <p:cNvPicPr preferRelativeResize="0"/>
          <p:nvPr/>
        </p:nvPicPr>
        <p:blipFill>
          <a:blip r:embed="rId2">
            <a:alphaModFix amt="65000"/>
          </a:blip>
          <a:stretch>
            <a:fillRect/>
          </a:stretch>
        </p:blipFill>
        <p:spPr>
          <a:xfrm>
            <a:off x="0" y="0"/>
            <a:ext cx="9144000" cy="5143500"/>
          </a:xfrm>
          <a:prstGeom prst="rect">
            <a:avLst/>
          </a:prstGeom>
          <a:noFill/>
          <a:ln>
            <a:noFill/>
          </a:ln>
        </p:spPr>
      </p:pic>
      <p:sp>
        <p:nvSpPr>
          <p:cNvPr id="146" name="Google Shape;146;p14"/>
          <p:cNvSpPr txBox="1">
            <a:spLocks noGrp="1"/>
          </p:cNvSpPr>
          <p:nvPr>
            <p:ph type="title"/>
          </p:nvPr>
        </p:nvSpPr>
        <p:spPr>
          <a:xfrm>
            <a:off x="4505925" y="1042050"/>
            <a:ext cx="3924900" cy="105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7" name="Google Shape;147;p14"/>
          <p:cNvSpPr txBox="1">
            <a:spLocks noGrp="1"/>
          </p:cNvSpPr>
          <p:nvPr>
            <p:ph type="subTitle" idx="1"/>
          </p:nvPr>
        </p:nvSpPr>
        <p:spPr>
          <a:xfrm>
            <a:off x="4505925" y="2097450"/>
            <a:ext cx="3924900" cy="200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grpSp>
        <p:nvGrpSpPr>
          <p:cNvPr id="148" name="Google Shape;148;p14"/>
          <p:cNvGrpSpPr/>
          <p:nvPr/>
        </p:nvGrpSpPr>
        <p:grpSpPr>
          <a:xfrm>
            <a:off x="0" y="236950"/>
            <a:ext cx="8859700" cy="0"/>
            <a:chOff x="0" y="236950"/>
            <a:chExt cx="8859700" cy="0"/>
          </a:xfrm>
        </p:grpSpPr>
        <p:cxnSp>
          <p:nvCxnSpPr>
            <p:cNvPr id="149" name="Google Shape;149;p14"/>
            <p:cNvCxnSpPr/>
            <p:nvPr/>
          </p:nvCxnSpPr>
          <p:spPr>
            <a:xfrm>
              <a:off x="0" y="236950"/>
              <a:ext cx="8349900" cy="0"/>
            </a:xfrm>
            <a:prstGeom prst="straightConnector1">
              <a:avLst/>
            </a:prstGeom>
            <a:noFill/>
            <a:ln w="9525" cap="flat" cmpd="sng">
              <a:solidFill>
                <a:schemeClr val="dk1"/>
              </a:solidFill>
              <a:prstDash val="solid"/>
              <a:round/>
              <a:headEnd type="none" w="med" len="med"/>
              <a:tailEnd type="none" w="med" len="med"/>
            </a:ln>
          </p:spPr>
        </p:cxnSp>
        <p:cxnSp>
          <p:nvCxnSpPr>
            <p:cNvPr id="150" name="Google Shape;150;p14"/>
            <p:cNvCxnSpPr/>
            <p:nvPr/>
          </p:nvCxnSpPr>
          <p:spPr>
            <a:xfrm>
              <a:off x="8405325" y="236950"/>
              <a:ext cx="276000" cy="0"/>
            </a:xfrm>
            <a:prstGeom prst="straightConnector1">
              <a:avLst/>
            </a:prstGeom>
            <a:noFill/>
            <a:ln w="9525" cap="flat" cmpd="sng">
              <a:solidFill>
                <a:schemeClr val="dk1"/>
              </a:solidFill>
              <a:prstDash val="solid"/>
              <a:round/>
              <a:headEnd type="none" w="med" len="med"/>
              <a:tailEnd type="none" w="med" len="med"/>
            </a:ln>
          </p:spPr>
        </p:cxnSp>
        <p:cxnSp>
          <p:nvCxnSpPr>
            <p:cNvPr id="151" name="Google Shape;151;p14"/>
            <p:cNvCxnSpPr/>
            <p:nvPr/>
          </p:nvCxnSpPr>
          <p:spPr>
            <a:xfrm>
              <a:off x="8721700" y="236950"/>
              <a:ext cx="138000" cy="0"/>
            </a:xfrm>
            <a:prstGeom prst="straightConnector1">
              <a:avLst/>
            </a:prstGeom>
            <a:noFill/>
            <a:ln w="9525" cap="flat" cmpd="sng">
              <a:solidFill>
                <a:schemeClr val="dk1"/>
              </a:solidFill>
              <a:prstDash val="solid"/>
              <a:round/>
              <a:headEnd type="none" w="med" len="med"/>
              <a:tailEnd type="none" w="med" len="med"/>
            </a:ln>
          </p:spPr>
        </p:cxnSp>
      </p:grpSp>
      <p:grpSp>
        <p:nvGrpSpPr>
          <p:cNvPr id="152" name="Google Shape;152;p14"/>
          <p:cNvGrpSpPr/>
          <p:nvPr/>
        </p:nvGrpSpPr>
        <p:grpSpPr>
          <a:xfrm>
            <a:off x="-681625" y="894775"/>
            <a:ext cx="10338824" cy="3442025"/>
            <a:chOff x="-681625" y="894775"/>
            <a:chExt cx="10338824" cy="3442025"/>
          </a:xfrm>
        </p:grpSpPr>
        <p:pic>
          <p:nvPicPr>
            <p:cNvPr id="153" name="Google Shape;153;p14"/>
            <p:cNvPicPr preferRelativeResize="0"/>
            <p:nvPr/>
          </p:nvPicPr>
          <p:blipFill rotWithShape="1">
            <a:blip r:embed="rId3">
              <a:alphaModFix amt="70000"/>
            </a:blip>
            <a:srcRect l="30644" t="28196" r="30644" b="28196"/>
            <a:stretch/>
          </p:blipFill>
          <p:spPr>
            <a:xfrm>
              <a:off x="-681625" y="2093850"/>
              <a:ext cx="1991099" cy="2242949"/>
            </a:xfrm>
            <a:prstGeom prst="rect">
              <a:avLst/>
            </a:prstGeom>
            <a:noFill/>
            <a:ln>
              <a:noFill/>
            </a:ln>
          </p:spPr>
        </p:pic>
        <p:pic>
          <p:nvPicPr>
            <p:cNvPr id="154" name="Google Shape;154;p14"/>
            <p:cNvPicPr preferRelativeResize="0"/>
            <p:nvPr/>
          </p:nvPicPr>
          <p:blipFill rotWithShape="1">
            <a:blip r:embed="rId3">
              <a:alphaModFix amt="70000"/>
            </a:blip>
            <a:srcRect l="30644" t="28196" r="30644" b="28196"/>
            <a:stretch/>
          </p:blipFill>
          <p:spPr>
            <a:xfrm>
              <a:off x="8383625" y="894775"/>
              <a:ext cx="1273574" cy="1434675"/>
            </a:xfrm>
            <a:prstGeom prst="rect">
              <a:avLst/>
            </a:prstGeom>
            <a:noFill/>
            <a:ln>
              <a:noFill/>
            </a:ln>
          </p:spPr>
        </p:pic>
        <p:pic>
          <p:nvPicPr>
            <p:cNvPr id="155" name="Google Shape;155;p14"/>
            <p:cNvPicPr preferRelativeResize="0"/>
            <p:nvPr/>
          </p:nvPicPr>
          <p:blipFill rotWithShape="1">
            <a:blip r:embed="rId3">
              <a:alphaModFix amt="70000"/>
            </a:blip>
            <a:srcRect l="30644" t="28196" r="30644" b="28196"/>
            <a:stretch/>
          </p:blipFill>
          <p:spPr>
            <a:xfrm>
              <a:off x="360824" y="1061462"/>
              <a:ext cx="704824" cy="793976"/>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1pPr>
            <a:lvl2pPr lvl="1"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2pPr>
            <a:lvl3pPr lvl="2"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3pPr>
            <a:lvl4pPr lvl="3"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4pPr>
            <a:lvl5pPr lvl="4"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5pPr>
            <a:lvl6pPr lvl="5"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6pPr>
            <a:lvl7pPr lvl="6"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7pPr>
            <a:lvl8pPr lvl="7"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8pPr>
            <a:lvl9pPr lvl="8" rtl="0">
              <a:spcBef>
                <a:spcPts val="0"/>
              </a:spcBef>
              <a:spcAft>
                <a:spcPts val="0"/>
              </a:spcAft>
              <a:buClr>
                <a:schemeClr val="dk1"/>
              </a:buClr>
              <a:buSzPts val="3000"/>
              <a:buFont typeface="Chivo"/>
              <a:buNone/>
              <a:defRPr sz="3000" b="1">
                <a:solidFill>
                  <a:schemeClr val="dk1"/>
                </a:solidFill>
                <a:latin typeface="Chivo"/>
                <a:ea typeface="Chivo"/>
                <a:cs typeface="Chivo"/>
                <a:sym typeface="Chiv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8" r:id="rId8"/>
    <p:sldLayoutId id="2147483660" r:id="rId9"/>
    <p:sldLayoutId id="2147483663" r:id="rId10"/>
    <p:sldLayoutId id="2147483665" r:id="rId11"/>
    <p:sldLayoutId id="2147483666" r:id="rId12"/>
    <p:sldLayoutId id="2147483667" r:id="rId13"/>
    <p:sldLayoutId id="2147483669" r:id="rId14"/>
    <p:sldLayoutId id="2147483670"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bhayGupta01/HomeAutomationSystem"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hyperlink" Target="https://falvicon.com/" TargetMode="External"/><Relationship Id="rId5" Type="http://schemas.openxmlformats.org/officeDocument/2006/relationships/hyperlink" Target="https://stackoverflow.com/" TargetMode="External"/><Relationship Id="rId4" Type="http://schemas.openxmlformats.org/officeDocument/2006/relationships/hyperlink" Target="https://github.com/RishithaRamesh/home-automation-simulatio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8"/>
          <p:cNvSpPr txBox="1">
            <a:spLocks noGrp="1"/>
          </p:cNvSpPr>
          <p:nvPr>
            <p:ph type="ctrTitle"/>
          </p:nvPr>
        </p:nvSpPr>
        <p:spPr>
          <a:xfrm>
            <a:off x="4423174" y="1187425"/>
            <a:ext cx="4720825" cy="2100600"/>
          </a:xfrm>
          <a:prstGeom prst="rect">
            <a:avLst/>
          </a:prstGeom>
          <a:effectLst>
            <a:outerShdw blurRad="50800" dist="38100" algn="l" rotWithShape="0">
              <a:prstClr val="black">
                <a:alpha val="40000"/>
              </a:prst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sz="3500" dirty="0">
                <a:solidFill>
                  <a:schemeClr val="lt1"/>
                </a:solidFill>
              </a:rPr>
              <a:t>HOME AUTOMATION SYSTEM</a:t>
            </a:r>
            <a:r>
              <a:rPr lang="en" sz="3500" dirty="0"/>
              <a:t> </a:t>
            </a:r>
            <a:br>
              <a:rPr lang="en" sz="3200" dirty="0"/>
            </a:br>
            <a:r>
              <a:rPr lang="en" sz="3200" dirty="0"/>
              <a:t>USING ARDUINO</a:t>
            </a:r>
            <a:endParaRPr sz="3200" dirty="0"/>
          </a:p>
        </p:txBody>
      </p:sp>
      <p:sp>
        <p:nvSpPr>
          <p:cNvPr id="313" name="Google Shape;313;p28"/>
          <p:cNvSpPr txBox="1">
            <a:spLocks noGrp="1"/>
          </p:cNvSpPr>
          <p:nvPr>
            <p:ph type="subTitle" idx="1"/>
          </p:nvPr>
        </p:nvSpPr>
        <p:spPr>
          <a:xfrm>
            <a:off x="4423175" y="3287975"/>
            <a:ext cx="2409600" cy="6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Internet of Things Using </a:t>
            </a:r>
          </a:p>
          <a:p>
            <a:pPr marL="0" lvl="0" indent="0" algn="l" rtl="0">
              <a:spcBef>
                <a:spcPts val="0"/>
              </a:spcBef>
              <a:spcAft>
                <a:spcPts val="0"/>
              </a:spcAft>
              <a:buNone/>
            </a:pPr>
            <a:r>
              <a:rPr lang="en-CA" dirty="0"/>
              <a:t>Arduino (COMP 1045)</a:t>
            </a:r>
            <a:endParaRPr dirty="0"/>
          </a:p>
        </p:txBody>
      </p:sp>
      <p:cxnSp>
        <p:nvCxnSpPr>
          <p:cNvPr id="315" name="Google Shape;315;p28"/>
          <p:cNvCxnSpPr>
            <a:stCxn id="313" idx="3"/>
          </p:cNvCxnSpPr>
          <p:nvPr/>
        </p:nvCxnSpPr>
        <p:spPr>
          <a:xfrm>
            <a:off x="6832775" y="3622025"/>
            <a:ext cx="2842800" cy="0"/>
          </a:xfrm>
          <a:prstGeom prst="straightConnector1">
            <a:avLst/>
          </a:prstGeom>
          <a:noFill/>
          <a:ln w="9525" cap="flat" cmpd="sng">
            <a:solidFill>
              <a:schemeClr val="dk1"/>
            </a:solidFill>
            <a:prstDash val="solid"/>
            <a:round/>
            <a:headEnd type="none" w="med" len="med"/>
            <a:tailEnd type="none" w="med" len="med"/>
          </a:ln>
        </p:spPr>
      </p:cxnSp>
      <p:pic>
        <p:nvPicPr>
          <p:cNvPr id="1026" name="Picture 2">
            <a:extLst>
              <a:ext uri="{FF2B5EF4-FFF2-40B4-BE49-F238E27FC236}">
                <a16:creationId xmlns:a16="http://schemas.microsoft.com/office/drawing/2014/main" id="{D72135BD-CCEF-AE2C-A582-B74454D725A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420" b="92840" l="6534" r="96189">
                        <a14:foregroundMark x1="66606" y1="33086" x2="50091" y2="21481"/>
                        <a14:foregroundMark x1="50091" y1="21481" x2="64791" y2="20741"/>
                        <a14:foregroundMark x1="64791" y1="20741" x2="56806" y2="38025"/>
                        <a14:foregroundMark x1="56806" y1="38025" x2="65517" y2="64444"/>
                        <a14:foregroundMark x1="65517" y1="64444" x2="60799" y2="73827"/>
                        <a14:foregroundMark x1="72595" y1="70864" x2="72595" y2="70864"/>
                        <a14:foregroundMark x1="72595" y1="70864" x2="72595" y2="70864"/>
                        <a14:foregroundMark x1="93466" y1="43704" x2="93466" y2="43704"/>
                        <a14:foregroundMark x1="93466" y1="43704" x2="93466" y2="43704"/>
                        <a14:foregroundMark x1="93466" y1="43704" x2="93466" y2="43704"/>
                        <a14:foregroundMark x1="84574" y1="8642" x2="84574" y2="8642"/>
                        <a14:foregroundMark x1="18330" y1="10123" x2="18330" y2="10123"/>
                        <a14:foregroundMark x1="15245" y1="22716" x2="15245" y2="22716"/>
                        <a14:foregroundMark x1="15245" y1="22716" x2="15245" y2="22716"/>
                        <a14:foregroundMark x1="15245" y1="22716" x2="15426" y2="32099"/>
                        <a14:foregroundMark x1="15426" y1="32099" x2="12886" y2="33333"/>
                        <a14:foregroundMark x1="66606" y1="20247" x2="66606" y2="20247"/>
                        <a14:foregroundMark x1="96189" y1="65432" x2="96189" y2="65432"/>
                        <a14:foregroundMark x1="19782" y1="85185" x2="19782" y2="85185"/>
                        <a14:foregroundMark x1="33212" y1="87160" x2="33212" y2="87160"/>
                        <a14:foregroundMark x1="37387" y1="79012" x2="37387" y2="79012"/>
                        <a14:foregroundMark x1="45009" y1="78765" x2="45009" y2="78765"/>
                        <a14:foregroundMark x1="38838" y1="88395" x2="38838" y2="88395"/>
                        <a14:foregroundMark x1="45917" y1="88148" x2="45917" y2="88148"/>
                        <a14:foregroundMark x1="23412" y1="92840" x2="23412" y2="92840"/>
                        <a14:foregroundMark x1="57169" y1="17037" x2="57169" y2="17037"/>
                        <a14:foregroundMark x1="57713" y1="14568" x2="57713" y2="14568"/>
                        <a14:foregroundMark x1="41924" y1="81481" x2="41924" y2="81481"/>
                        <a14:foregroundMark x1="94011" y1="36296" x2="94011" y2="36296"/>
                        <a14:foregroundMark x1="83666" y1="34074" x2="83666" y2="34074"/>
                        <a14:foregroundMark x1="60617" y1="16543" x2="60617" y2="16543"/>
                        <a14:foregroundMark x1="61343" y1="15802" x2="61343" y2="15802"/>
                        <a14:foregroundMark x1="53176" y1="15802" x2="53176" y2="15802"/>
                        <a14:foregroundMark x1="49728" y1="15802" x2="49728" y2="15802"/>
                        <a14:foregroundMark x1="46461" y1="15309" x2="46461" y2="15309"/>
                        <a14:foregroundMark x1="8711" y1="26420" x2="6715" y2="32099"/>
                        <a14:foregroundMark x1="67877" y1="20247" x2="67877" y2="20247"/>
                        <a14:foregroundMark x1="67877" y1="20247" x2="49365" y2="15802"/>
                        <a14:foregroundMark x1="49365" y1="15802" x2="65880" y2="18765"/>
                        <a14:foregroundMark x1="65880" y1="18765" x2="65880" y2="38765"/>
                        <a14:foregroundMark x1="65880" y1="38765" x2="26134" y2="57531"/>
                        <a14:foregroundMark x1="26134" y1="57531" x2="18875" y2="67654"/>
                        <a14:foregroundMark x1="49909" y1="15556" x2="45009" y2="14321"/>
                        <a14:foregroundMark x1="25771" y1="8642" x2="13612" y2="6420"/>
                        <a14:foregroundMark x1="26860" y1="8642" x2="33394" y2="8642"/>
                        <a14:backgroundMark x1="43739" y1="14321" x2="43739" y2="14321"/>
                        <a14:backgroundMark x1="43739" y1="14321" x2="45069" y2="14463"/>
                        <a14:backgroundMark x1="66148" y1="38765" x2="66136" y2="39195"/>
                        <a14:backgroundMark x1="66788" y1="16790" x2="66764" y2="17604"/>
                      </a14:backgroundRemoval>
                    </a14:imgEffect>
                  </a14:imgLayer>
                </a14:imgProps>
              </a:ext>
              <a:ext uri="{28A0092B-C50C-407E-A947-70E740481C1C}">
                <a14:useLocalDpi xmlns:a14="http://schemas.microsoft.com/office/drawing/2010/main" val="0"/>
              </a:ext>
            </a:extLst>
          </a:blip>
          <a:srcRect/>
          <a:stretch>
            <a:fillRect/>
          </a:stretch>
        </p:blipFill>
        <p:spPr bwMode="auto">
          <a:xfrm rot="602417">
            <a:off x="79283" y="1081554"/>
            <a:ext cx="3768996" cy="2732164"/>
          </a:xfrm>
          <a:prstGeom prst="rect">
            <a:avLst/>
          </a:prstGeom>
          <a:noFill/>
          <a:effectLst>
            <a:glow rad="101600">
              <a:schemeClr val="accent3">
                <a:satMod val="175000"/>
                <a:alpha val="40000"/>
              </a:schemeClr>
            </a:glow>
            <a:outerShdw blurRad="76200" dir="18900000" sy="23000" kx="-1200000" algn="bl" rotWithShape="0">
              <a:prstClr val="black">
                <a:alpha val="20000"/>
              </a:prstClr>
            </a:outerShdw>
            <a:softEdge rad="31750"/>
          </a:effectLst>
          <a:scene3d>
            <a:camera prst="perspectiveHeroicExtremeLeftFacing"/>
            <a:lightRig rig="threePt" dir="t"/>
          </a:scene3d>
          <a:sp3d>
            <a:bevelT w="139700" h="139700" prst="divot"/>
          </a:sp3d>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DC814C9-C594-280C-45EE-66D95EADDD08}"/>
              </a:ext>
            </a:extLst>
          </p:cNvPr>
          <p:cNvSpPr txBox="1"/>
          <p:nvPr/>
        </p:nvSpPr>
        <p:spPr>
          <a:xfrm>
            <a:off x="4423174" y="3851796"/>
            <a:ext cx="4843346" cy="307777"/>
          </a:xfrm>
          <a:prstGeom prst="rect">
            <a:avLst/>
          </a:prstGeom>
          <a:noFill/>
        </p:spPr>
        <p:txBody>
          <a:bodyPr wrap="square">
            <a:spAutoFit/>
          </a:bodyPr>
          <a:lstStyle/>
          <a:p>
            <a:r>
              <a:rPr lang="en-US" b="0" i="0" dirty="0">
                <a:solidFill>
                  <a:srgbClr val="ECECEC"/>
                </a:solidFill>
                <a:effectLst/>
                <a:latin typeface="Söhne"/>
              </a:rPr>
              <a:t>Arduino: Building Tomorrow's Technology Today.</a:t>
            </a:r>
            <a:endParaRPr lang="en-CA"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2"/>
                                        </p:tgtEl>
                                        <p:attrNameLst>
                                          <p:attrName>style.visibility</p:attrName>
                                        </p:attrNameLst>
                                      </p:cBhvr>
                                      <p:to>
                                        <p:strVal val="visible"/>
                                      </p:to>
                                    </p:set>
                                    <p:animEffect transition="in" filter="fade">
                                      <p:cBhvr>
                                        <p:cTn id="12" dur="1000"/>
                                        <p:tgtEl>
                                          <p:spTgt spid="312"/>
                                        </p:tgtEl>
                                      </p:cBhvr>
                                    </p:animEffect>
                                    <p:anim calcmode="lin" valueType="num">
                                      <p:cBhvr>
                                        <p:cTn id="13" dur="1000" fill="hold"/>
                                        <p:tgtEl>
                                          <p:spTgt spid="312"/>
                                        </p:tgtEl>
                                        <p:attrNameLst>
                                          <p:attrName>ppt_x</p:attrName>
                                        </p:attrNameLst>
                                      </p:cBhvr>
                                      <p:tavLst>
                                        <p:tav tm="0">
                                          <p:val>
                                            <p:strVal val="#ppt_x"/>
                                          </p:val>
                                        </p:tav>
                                        <p:tav tm="100000">
                                          <p:val>
                                            <p:strVal val="#ppt_x"/>
                                          </p:val>
                                        </p:tav>
                                      </p:tavLst>
                                    </p:anim>
                                    <p:anim calcmode="lin" valueType="num">
                                      <p:cBhvr>
                                        <p:cTn id="14" dur="1000" fill="hold"/>
                                        <p:tgtEl>
                                          <p:spTgt spid="3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13">
                                            <p:txEl>
                                              <p:pRg st="0" end="0"/>
                                            </p:txEl>
                                          </p:spTgt>
                                        </p:tgtEl>
                                        <p:attrNameLst>
                                          <p:attrName>style.visibility</p:attrName>
                                        </p:attrNameLst>
                                      </p:cBhvr>
                                      <p:to>
                                        <p:strVal val="visible"/>
                                      </p:to>
                                    </p:set>
                                    <p:animEffect transition="in" filter="fade">
                                      <p:cBhvr>
                                        <p:cTn id="17" dur="1000"/>
                                        <p:tgtEl>
                                          <p:spTgt spid="313">
                                            <p:txEl>
                                              <p:pRg st="0" end="0"/>
                                            </p:txEl>
                                          </p:spTgt>
                                        </p:tgtEl>
                                      </p:cBhvr>
                                    </p:animEffect>
                                    <p:anim calcmode="lin" valueType="num">
                                      <p:cBhvr>
                                        <p:cTn id="18" dur="1000" fill="hold"/>
                                        <p:tgtEl>
                                          <p:spTgt spid="31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13">
                                            <p:txEl>
                                              <p:pRg st="1" end="1"/>
                                            </p:txEl>
                                          </p:spTgt>
                                        </p:tgtEl>
                                        <p:attrNameLst>
                                          <p:attrName>style.visibility</p:attrName>
                                        </p:attrNameLst>
                                      </p:cBhvr>
                                      <p:to>
                                        <p:strVal val="visible"/>
                                      </p:to>
                                    </p:set>
                                    <p:animEffect transition="in" filter="fade">
                                      <p:cBhvr>
                                        <p:cTn id="24" dur="1000"/>
                                        <p:tgtEl>
                                          <p:spTgt spid="313">
                                            <p:txEl>
                                              <p:pRg st="1" end="1"/>
                                            </p:txEl>
                                          </p:spTgt>
                                        </p:tgtEl>
                                      </p:cBhvr>
                                    </p:animEffect>
                                    <p:anim calcmode="lin" valueType="num">
                                      <p:cBhvr>
                                        <p:cTn id="25" dur="1000" fill="hold"/>
                                        <p:tgtEl>
                                          <p:spTgt spid="31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13">
                                            <p:txEl>
                                              <p:pRg st="1" end="1"/>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15"/>
                                        </p:tgtEl>
                                        <p:attrNameLst>
                                          <p:attrName>style.visibility</p:attrName>
                                        </p:attrNameLst>
                                      </p:cBhvr>
                                      <p:to>
                                        <p:strVal val="visible"/>
                                      </p:to>
                                    </p:set>
                                    <p:animEffect transition="in" filter="fade">
                                      <p:cBhvr>
                                        <p:cTn id="34" dur="1000"/>
                                        <p:tgtEl>
                                          <p:spTgt spid="315"/>
                                        </p:tgtEl>
                                      </p:cBhvr>
                                    </p:animEffect>
                                    <p:anim calcmode="lin" valueType="num">
                                      <p:cBhvr>
                                        <p:cTn id="35" dur="1000" fill="hold"/>
                                        <p:tgtEl>
                                          <p:spTgt spid="315"/>
                                        </p:tgtEl>
                                        <p:attrNameLst>
                                          <p:attrName>ppt_x</p:attrName>
                                        </p:attrNameLst>
                                      </p:cBhvr>
                                      <p:tavLst>
                                        <p:tav tm="0">
                                          <p:val>
                                            <p:strVal val="#ppt_x"/>
                                          </p:val>
                                        </p:tav>
                                        <p:tav tm="100000">
                                          <p:val>
                                            <p:strVal val="#ppt_x"/>
                                          </p:val>
                                        </p:tav>
                                      </p:tavLst>
                                    </p:anim>
                                    <p:anim calcmode="lin" valueType="num">
                                      <p:cBhvr>
                                        <p:cTn id="36" dur="1000" fill="hold"/>
                                        <p:tgtEl>
                                          <p:spTgt spid="3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p:bldP spid="313" grpId="0" build="p"/>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1"/>
          <p:cNvSpPr txBox="1">
            <a:spLocks noGrp="1"/>
          </p:cNvSpPr>
          <p:nvPr>
            <p:ph type="title"/>
          </p:nvPr>
        </p:nvSpPr>
        <p:spPr>
          <a:xfrm>
            <a:off x="3840851" y="942227"/>
            <a:ext cx="5013960" cy="7220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  DOOR OPEN AUTOMATION</a:t>
            </a:r>
          </a:p>
        </p:txBody>
      </p:sp>
      <p:sp>
        <p:nvSpPr>
          <p:cNvPr id="347" name="Google Shape;347;p31"/>
          <p:cNvSpPr txBox="1">
            <a:spLocks noGrp="1"/>
          </p:cNvSpPr>
          <p:nvPr>
            <p:ph type="subTitle" idx="1"/>
          </p:nvPr>
        </p:nvSpPr>
        <p:spPr>
          <a:xfrm>
            <a:off x="3840851" y="1764788"/>
            <a:ext cx="4799869" cy="22584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Arial" panose="020B0604020202020204" pitchFamily="34" charset="0"/>
              <a:buChar char="•"/>
            </a:pPr>
            <a:r>
              <a:rPr lang="en-US" sz="1600" dirty="0"/>
              <a:t>Automatic door opening feature utilizing ultrasonic distance sensor</a:t>
            </a:r>
          </a:p>
          <a:p>
            <a:pPr marL="0" lvl="0" indent="0" algn="l" rtl="0">
              <a:spcBef>
                <a:spcPts val="0"/>
              </a:spcBef>
              <a:spcAft>
                <a:spcPts val="0"/>
              </a:spcAft>
              <a:buClr>
                <a:schemeClr val="dk1"/>
              </a:buClr>
              <a:buSzPts val="1100"/>
              <a:buNone/>
            </a:pPr>
            <a:endParaRPr lang="en-US" sz="900" dirty="0"/>
          </a:p>
          <a:p>
            <a:pPr marL="171450" lvl="0" indent="-171450" algn="l" rtl="0">
              <a:spcBef>
                <a:spcPts val="0"/>
              </a:spcBef>
              <a:spcAft>
                <a:spcPts val="0"/>
              </a:spcAft>
              <a:buClr>
                <a:schemeClr val="dk1"/>
              </a:buClr>
              <a:buSzPts val="1100"/>
              <a:buFont typeface="Arial" panose="020B0604020202020204" pitchFamily="34" charset="0"/>
              <a:buChar char="•"/>
            </a:pPr>
            <a:r>
              <a:rPr lang="en-US" sz="1600" dirty="0"/>
              <a:t>Door opens when user approaches within </a:t>
            </a:r>
            <a:r>
              <a:rPr lang="en-US" sz="1600"/>
              <a:t>a 60cm </a:t>
            </a:r>
            <a:r>
              <a:rPr lang="en-US" sz="1600" dirty="0"/>
              <a:t>range</a:t>
            </a:r>
          </a:p>
          <a:p>
            <a:pPr marL="0" lvl="0" indent="0" algn="l" rtl="0">
              <a:spcBef>
                <a:spcPts val="0"/>
              </a:spcBef>
              <a:spcAft>
                <a:spcPts val="0"/>
              </a:spcAft>
              <a:buClr>
                <a:schemeClr val="dk1"/>
              </a:buClr>
              <a:buSzPts val="1100"/>
              <a:buNone/>
            </a:pPr>
            <a:endParaRPr lang="en-US" sz="900" dirty="0"/>
          </a:p>
          <a:p>
            <a:pPr marL="171450" lvl="0" indent="-171450" algn="l" rtl="0">
              <a:spcBef>
                <a:spcPts val="0"/>
              </a:spcBef>
              <a:spcAft>
                <a:spcPts val="0"/>
              </a:spcAft>
              <a:buClr>
                <a:schemeClr val="dk1"/>
              </a:buClr>
              <a:buSzPts val="1100"/>
              <a:buFont typeface="Arial" panose="020B0604020202020204" pitchFamily="34" charset="0"/>
              <a:buChar char="•"/>
            </a:pPr>
            <a:r>
              <a:rPr lang="en-US" sz="1600" dirty="0"/>
              <a:t>Door closes immediately after the object moves out of the 60cm range</a:t>
            </a:r>
          </a:p>
        </p:txBody>
      </p:sp>
      <p:pic>
        <p:nvPicPr>
          <p:cNvPr id="3" name="Picture 2">
            <a:extLst>
              <a:ext uri="{FF2B5EF4-FFF2-40B4-BE49-F238E27FC236}">
                <a16:creationId xmlns:a16="http://schemas.microsoft.com/office/drawing/2014/main" id="{EE7CCB40-1DAC-C5AE-86BF-A27110099895}"/>
              </a:ext>
            </a:extLst>
          </p:cNvPr>
          <p:cNvPicPr>
            <a:picLocks noChangeAspect="1"/>
          </p:cNvPicPr>
          <p:nvPr/>
        </p:nvPicPr>
        <p:blipFill>
          <a:blip r:embed="rId3"/>
          <a:stretch>
            <a:fillRect/>
          </a:stretch>
        </p:blipFill>
        <p:spPr>
          <a:xfrm>
            <a:off x="409462" y="942227"/>
            <a:ext cx="2830830" cy="2830830"/>
          </a:xfrm>
          <a:prstGeom prst="rect">
            <a:avLst/>
          </a:prstGeom>
        </p:spPr>
      </p:pic>
    </p:spTree>
    <p:extLst>
      <p:ext uri="{BB962C8B-B14F-4D97-AF65-F5344CB8AC3E}">
        <p14:creationId xmlns:p14="http://schemas.microsoft.com/office/powerpoint/2010/main" val="154285165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1"/>
          <p:cNvSpPr txBox="1">
            <a:spLocks noGrp="1"/>
          </p:cNvSpPr>
          <p:nvPr>
            <p:ph type="title"/>
          </p:nvPr>
        </p:nvSpPr>
        <p:spPr>
          <a:xfrm>
            <a:off x="3978011" y="1250024"/>
            <a:ext cx="5013960" cy="7220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GAS DETECTION </a:t>
            </a:r>
          </a:p>
        </p:txBody>
      </p:sp>
      <p:sp>
        <p:nvSpPr>
          <p:cNvPr id="347" name="Google Shape;347;p31"/>
          <p:cNvSpPr txBox="1">
            <a:spLocks noGrp="1"/>
          </p:cNvSpPr>
          <p:nvPr>
            <p:ph type="subTitle" idx="1"/>
          </p:nvPr>
        </p:nvSpPr>
        <p:spPr>
          <a:xfrm>
            <a:off x="3886571" y="1972037"/>
            <a:ext cx="4799869" cy="22584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Arial" panose="020B0604020202020204" pitchFamily="34" charset="0"/>
              <a:buChar char="•"/>
            </a:pPr>
            <a:r>
              <a:rPr lang="en-US" sz="1600" dirty="0"/>
              <a:t>Sensor reads values, checks against predefined limit programmed inside code by the developer.</a:t>
            </a:r>
          </a:p>
          <a:p>
            <a:pPr marL="0" lvl="0" indent="0" algn="l" rtl="0">
              <a:spcBef>
                <a:spcPts val="0"/>
              </a:spcBef>
              <a:spcAft>
                <a:spcPts val="0"/>
              </a:spcAft>
              <a:buClr>
                <a:schemeClr val="dk1"/>
              </a:buClr>
              <a:buSzPts val="1100"/>
              <a:buNone/>
            </a:pPr>
            <a:endParaRPr lang="en-US" sz="900" dirty="0"/>
          </a:p>
          <a:p>
            <a:pPr marL="171450" lvl="0" indent="-171450" algn="l" rtl="0">
              <a:spcBef>
                <a:spcPts val="0"/>
              </a:spcBef>
              <a:spcAft>
                <a:spcPts val="0"/>
              </a:spcAft>
              <a:buClr>
                <a:schemeClr val="dk1"/>
              </a:buClr>
              <a:buSzPts val="1100"/>
              <a:buFont typeface="Arial" panose="020B0604020202020204" pitchFamily="34" charset="0"/>
              <a:buChar char="•"/>
            </a:pPr>
            <a:r>
              <a:rPr lang="en-US" sz="1600" dirty="0"/>
              <a:t>High gas levels trigger a buzzer.</a:t>
            </a:r>
          </a:p>
          <a:p>
            <a:pPr marL="0" lvl="0" indent="0" algn="l" rtl="0">
              <a:spcBef>
                <a:spcPts val="0"/>
              </a:spcBef>
              <a:spcAft>
                <a:spcPts val="0"/>
              </a:spcAft>
              <a:buClr>
                <a:schemeClr val="dk1"/>
              </a:buClr>
              <a:buSzPts val="1100"/>
              <a:buNone/>
            </a:pPr>
            <a:endParaRPr lang="en-US" sz="900" dirty="0"/>
          </a:p>
          <a:p>
            <a:pPr marL="171450" lvl="0" indent="-171450" algn="l" rtl="0">
              <a:spcBef>
                <a:spcPts val="0"/>
              </a:spcBef>
              <a:spcAft>
                <a:spcPts val="0"/>
              </a:spcAft>
              <a:buClr>
                <a:schemeClr val="dk1"/>
              </a:buClr>
              <a:buSzPts val="1100"/>
              <a:buFont typeface="Arial" panose="020B0604020202020204" pitchFamily="34" charset="0"/>
              <a:buChar char="•"/>
            </a:pPr>
            <a:r>
              <a:rPr lang="en-US" sz="1600" dirty="0"/>
              <a:t>LCD displays gas level and status information.</a:t>
            </a:r>
          </a:p>
        </p:txBody>
      </p:sp>
      <p:pic>
        <p:nvPicPr>
          <p:cNvPr id="8" name="Picture 7">
            <a:extLst>
              <a:ext uri="{FF2B5EF4-FFF2-40B4-BE49-F238E27FC236}">
                <a16:creationId xmlns:a16="http://schemas.microsoft.com/office/drawing/2014/main" id="{CAF810DF-1DEE-24E0-2D7B-B19FF7FCA7B0}"/>
              </a:ext>
            </a:extLst>
          </p:cNvPr>
          <p:cNvPicPr>
            <a:picLocks noChangeAspect="1"/>
          </p:cNvPicPr>
          <p:nvPr/>
        </p:nvPicPr>
        <p:blipFill>
          <a:blip r:embed="rId3"/>
          <a:stretch>
            <a:fillRect/>
          </a:stretch>
        </p:blipFill>
        <p:spPr>
          <a:xfrm>
            <a:off x="765450" y="1047750"/>
            <a:ext cx="2815590" cy="2815590"/>
          </a:xfrm>
          <a:prstGeom prst="rect">
            <a:avLst/>
          </a:prstGeom>
        </p:spPr>
      </p:pic>
    </p:spTree>
    <p:extLst>
      <p:ext uri="{BB962C8B-B14F-4D97-AF65-F5344CB8AC3E}">
        <p14:creationId xmlns:p14="http://schemas.microsoft.com/office/powerpoint/2010/main" val="271856271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6" name="Google Shape;516;p37"/>
          <p:cNvSpPr txBox="1">
            <a:spLocks noGrp="1"/>
          </p:cNvSpPr>
          <p:nvPr>
            <p:ph type="title" idx="2"/>
          </p:nvPr>
        </p:nvSpPr>
        <p:spPr>
          <a:xfrm>
            <a:off x="4472780" y="1637399"/>
            <a:ext cx="3492600" cy="76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CA" dirty="0"/>
              <a:t>Snapshots</a:t>
            </a:r>
            <a:endParaRPr dirty="0"/>
          </a:p>
        </p:txBody>
      </p:sp>
      <p:sp>
        <p:nvSpPr>
          <p:cNvPr id="517" name="Google Shape;517;p37"/>
          <p:cNvSpPr txBox="1">
            <a:spLocks noGrp="1"/>
          </p:cNvSpPr>
          <p:nvPr>
            <p:ph type="subTitle" idx="3"/>
          </p:nvPr>
        </p:nvSpPr>
        <p:spPr>
          <a:xfrm>
            <a:off x="4854863" y="2213968"/>
            <a:ext cx="3932298" cy="111819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CA" dirty="0"/>
              <a:t>Some snapshots of the project for better visual representation of project’s current state. </a:t>
            </a:r>
            <a:endParaRPr dirty="0"/>
          </a:p>
        </p:txBody>
      </p:sp>
      <p:cxnSp>
        <p:nvCxnSpPr>
          <p:cNvPr id="520" name="Google Shape;520;p37"/>
          <p:cNvCxnSpPr>
            <a:cxnSpLocks/>
          </p:cNvCxnSpPr>
          <p:nvPr/>
        </p:nvCxnSpPr>
        <p:spPr>
          <a:xfrm>
            <a:off x="4472780" y="1476577"/>
            <a:ext cx="1301700" cy="0"/>
          </a:xfrm>
          <a:prstGeom prst="straightConnector1">
            <a:avLst/>
          </a:prstGeom>
          <a:noFill/>
          <a:ln w="9525" cap="flat" cmpd="sng">
            <a:solidFill>
              <a:schemeClr val="dk1"/>
            </a:solidFill>
            <a:prstDash val="solid"/>
            <a:round/>
            <a:headEnd type="none" w="med" len="med"/>
            <a:tailEnd type="none" w="med" len="med"/>
          </a:ln>
        </p:spPr>
      </p:cxnSp>
      <p:cxnSp>
        <p:nvCxnSpPr>
          <p:cNvPr id="521" name="Google Shape;521;p37"/>
          <p:cNvCxnSpPr>
            <a:cxnSpLocks/>
          </p:cNvCxnSpPr>
          <p:nvPr/>
        </p:nvCxnSpPr>
        <p:spPr>
          <a:xfrm>
            <a:off x="8050097" y="3060277"/>
            <a:ext cx="1301700" cy="0"/>
          </a:xfrm>
          <a:prstGeom prst="straightConnector1">
            <a:avLst/>
          </a:prstGeom>
          <a:noFill/>
          <a:ln w="9525" cap="flat" cmpd="sng">
            <a:solidFill>
              <a:schemeClr val="dk1"/>
            </a:solidFill>
            <a:prstDash val="solid"/>
            <a:round/>
            <a:headEnd type="none" w="med" len="med"/>
            <a:tailEnd type="none" w="med" len="med"/>
          </a:ln>
        </p:spPr>
      </p:cxnSp>
      <p:sp>
        <p:nvSpPr>
          <p:cNvPr id="2" name="object 13">
            <a:extLst>
              <a:ext uri="{FF2B5EF4-FFF2-40B4-BE49-F238E27FC236}">
                <a16:creationId xmlns:a16="http://schemas.microsoft.com/office/drawing/2014/main" id="{CEA47967-98D2-B17B-0B7A-B91BED74C102}"/>
              </a:ext>
            </a:extLst>
          </p:cNvPr>
          <p:cNvSpPr/>
          <p:nvPr/>
        </p:nvSpPr>
        <p:spPr>
          <a:xfrm>
            <a:off x="674757" y="704958"/>
            <a:ext cx="3691004" cy="3733584"/>
          </a:xfrm>
          <a:prstGeom prst="rect">
            <a:avLst/>
          </a:prstGeom>
          <a:blipFill>
            <a:blip r:embed="rId3" cstate="print"/>
            <a:stretch>
              <a:fillRect/>
            </a:stretch>
          </a:blipFill>
          <a:effectLst>
            <a:softEdge rad="317500"/>
          </a:effectLst>
        </p:spPr>
        <p:txBody>
          <a:bodyPr wrap="square" lIns="0" tIns="0" rIns="0" bIns="0" rtlCol="0"/>
          <a:lstStyle/>
          <a:p>
            <a:endParaRPr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cxnSp>
        <p:nvCxnSpPr>
          <p:cNvPr id="521" name="Google Shape;521;p37"/>
          <p:cNvCxnSpPr>
            <a:cxnSpLocks/>
          </p:cNvCxnSpPr>
          <p:nvPr/>
        </p:nvCxnSpPr>
        <p:spPr>
          <a:xfrm>
            <a:off x="8050097" y="3060277"/>
            <a:ext cx="1301700" cy="0"/>
          </a:xfrm>
          <a:prstGeom prst="straightConnector1">
            <a:avLst/>
          </a:prstGeom>
          <a:noFill/>
          <a:ln w="9525" cap="flat" cmpd="sng">
            <a:solidFill>
              <a:schemeClr val="dk1"/>
            </a:solidFill>
            <a:prstDash val="solid"/>
            <a:round/>
            <a:headEnd type="none" w="med" len="med"/>
            <a:tailEnd type="none" w="med" len="med"/>
          </a:ln>
        </p:spPr>
      </p:cxnSp>
      <p:pic>
        <p:nvPicPr>
          <p:cNvPr id="7" name="Picture 6" descr="A circuit board with wires and a keypad&#10;&#10;Description automatically generated">
            <a:extLst>
              <a:ext uri="{FF2B5EF4-FFF2-40B4-BE49-F238E27FC236}">
                <a16:creationId xmlns:a16="http://schemas.microsoft.com/office/drawing/2014/main" id="{37A6D08F-BD8E-2853-8AD7-02E5AA5B486F}"/>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1706245" y="509270"/>
            <a:ext cx="5731510" cy="4124960"/>
          </a:xfrm>
          <a:prstGeom prst="rect">
            <a:avLst/>
          </a:prstGeom>
          <a:noFill/>
          <a:ln w="9525">
            <a:solidFill>
              <a:schemeClr val="tx1"/>
            </a:solidFill>
          </a:ln>
        </p:spPr>
      </p:pic>
    </p:spTree>
    <p:extLst>
      <p:ext uri="{BB962C8B-B14F-4D97-AF65-F5344CB8AC3E}">
        <p14:creationId xmlns:p14="http://schemas.microsoft.com/office/powerpoint/2010/main" val="361275698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2"/>
          <p:cNvSpPr txBox="1">
            <a:spLocks noGrp="1"/>
          </p:cNvSpPr>
          <p:nvPr>
            <p:ph type="title"/>
          </p:nvPr>
        </p:nvSpPr>
        <p:spPr>
          <a:xfrm>
            <a:off x="3634845" y="772535"/>
            <a:ext cx="292597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CONCLUSION</a:t>
            </a:r>
            <a:endParaRPr dirty="0"/>
          </a:p>
        </p:txBody>
      </p:sp>
      <p:sp>
        <p:nvSpPr>
          <p:cNvPr id="575" name="Google Shape;575;p42"/>
          <p:cNvSpPr txBox="1"/>
          <p:nvPr/>
        </p:nvSpPr>
        <p:spPr>
          <a:xfrm flipH="1">
            <a:off x="3634845" y="1395046"/>
            <a:ext cx="5085418" cy="1262215"/>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200" dirty="0">
                <a:solidFill>
                  <a:schemeClr val="dk1"/>
                </a:solidFill>
                <a:latin typeface="Barlow"/>
                <a:ea typeface="Barlow"/>
                <a:cs typeface="Barlow"/>
                <a:sym typeface="Barlow"/>
              </a:rPr>
              <a:t>In conclusion, the implementation of a home automation system using Arduino offers a multitude of benefits, revolutionizing the way we interact with our living spaces. Throughout this presentation, we've explored the versatility, accessibility, and potential of Arduino in transforming ordinary homes into smart, efficient, and interconnected environments.</a:t>
            </a:r>
          </a:p>
          <a:p>
            <a:pPr lvl="0" algn="just" rtl="0">
              <a:spcBef>
                <a:spcPts val="0"/>
              </a:spcBef>
              <a:spcAft>
                <a:spcPts val="0"/>
              </a:spcAft>
            </a:pPr>
            <a:endParaRPr lang="en-CA" sz="1200" dirty="0">
              <a:solidFill>
                <a:schemeClr val="dk1"/>
              </a:solidFill>
              <a:latin typeface="Barlow"/>
              <a:ea typeface="Barlow"/>
              <a:cs typeface="Barlow"/>
              <a:sym typeface="Barlow"/>
            </a:endParaRPr>
          </a:p>
        </p:txBody>
      </p:sp>
      <p:sp>
        <p:nvSpPr>
          <p:cNvPr id="2" name="Google Shape;364;p33">
            <a:extLst>
              <a:ext uri="{FF2B5EF4-FFF2-40B4-BE49-F238E27FC236}">
                <a16:creationId xmlns:a16="http://schemas.microsoft.com/office/drawing/2014/main" id="{7A7DFACD-B236-ADFE-3374-CC977C076BD8}"/>
              </a:ext>
            </a:extLst>
          </p:cNvPr>
          <p:cNvSpPr txBox="1">
            <a:spLocks/>
          </p:cNvSpPr>
          <p:nvPr/>
        </p:nvSpPr>
        <p:spPr>
          <a:xfrm>
            <a:off x="3634845" y="2450034"/>
            <a:ext cx="2867400" cy="7768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71450" indent="-171450">
              <a:buFont typeface="Arial" panose="020B0604020202020204" pitchFamily="34" charset="0"/>
              <a:buChar char="•"/>
            </a:pPr>
            <a:r>
              <a:rPr lang="en-US" dirty="0"/>
              <a:t>Efficiency and Convenience</a:t>
            </a:r>
          </a:p>
          <a:p>
            <a:pPr marL="171450" indent="-171450">
              <a:buFont typeface="Arial" panose="020B0604020202020204" pitchFamily="34" charset="0"/>
              <a:buChar char="•"/>
            </a:pPr>
            <a:r>
              <a:rPr lang="en-US" dirty="0"/>
              <a:t>Customization and Scalability </a:t>
            </a:r>
          </a:p>
          <a:p>
            <a:pPr marL="171450" indent="-171450">
              <a:buFont typeface="Arial" panose="020B0604020202020204" pitchFamily="34" charset="0"/>
              <a:buChar char="•"/>
            </a:pPr>
            <a:r>
              <a:rPr lang="en-US" dirty="0"/>
              <a:t>Affordability and Accessibility   </a:t>
            </a:r>
          </a:p>
          <a:p>
            <a:pPr marL="171450" indent="-171450">
              <a:buFont typeface="Arial" panose="020B0604020202020204" pitchFamily="34" charset="0"/>
              <a:buChar char="•"/>
            </a:pPr>
            <a:endParaRPr lang="en-US" dirty="0"/>
          </a:p>
        </p:txBody>
      </p:sp>
      <p:pic>
        <p:nvPicPr>
          <p:cNvPr id="4" name="Google Shape;596;p44">
            <a:extLst>
              <a:ext uri="{FF2B5EF4-FFF2-40B4-BE49-F238E27FC236}">
                <a16:creationId xmlns:a16="http://schemas.microsoft.com/office/drawing/2014/main" id="{59D71296-CD4D-A902-4512-B5DA22A1D924}"/>
              </a:ext>
            </a:extLst>
          </p:cNvPr>
          <p:cNvPicPr preferRelativeResize="0">
            <a:picLocks/>
          </p:cNvPicPr>
          <p:nvPr/>
        </p:nvPicPr>
        <p:blipFill rotWithShape="1">
          <a:blip r:embed="rId3">
            <a:alphaModFix/>
          </a:blip>
          <a:srcRect l="6537" r="6528"/>
          <a:stretch/>
        </p:blipFill>
        <p:spPr>
          <a:xfrm>
            <a:off x="371254" y="673069"/>
            <a:ext cx="2780100" cy="4093502"/>
          </a:xfrm>
          <a:prstGeom prst="rect">
            <a:avLst/>
          </a:prstGeom>
        </p:spPr>
      </p:pic>
      <p:sp>
        <p:nvSpPr>
          <p:cNvPr id="6" name="TextBox 5">
            <a:extLst>
              <a:ext uri="{FF2B5EF4-FFF2-40B4-BE49-F238E27FC236}">
                <a16:creationId xmlns:a16="http://schemas.microsoft.com/office/drawing/2014/main" id="{80B76D9D-1BA1-346F-B867-89CB80FFEA26}"/>
              </a:ext>
            </a:extLst>
          </p:cNvPr>
          <p:cNvSpPr txBox="1"/>
          <p:nvPr/>
        </p:nvSpPr>
        <p:spPr>
          <a:xfrm>
            <a:off x="4750419" y="4025265"/>
            <a:ext cx="4757852" cy="307777"/>
          </a:xfrm>
          <a:prstGeom prst="rect">
            <a:avLst/>
          </a:prstGeom>
          <a:noFill/>
        </p:spPr>
        <p:txBody>
          <a:bodyPr wrap="square">
            <a:spAutoFit/>
          </a:bodyPr>
          <a:lstStyle/>
          <a:p>
            <a:r>
              <a:rPr lang="en-CA" b="0" i="0" dirty="0">
                <a:solidFill>
                  <a:srgbClr val="ECECEC"/>
                </a:solidFill>
                <a:effectLst/>
                <a:latin typeface="Söhne"/>
              </a:rPr>
              <a:t>Empowering Innovation with Arduino.</a:t>
            </a:r>
            <a:endParaRPr lang="en-CA" dirty="0"/>
          </a:p>
        </p:txBody>
      </p:sp>
      <p:cxnSp>
        <p:nvCxnSpPr>
          <p:cNvPr id="7" name="Google Shape;531;p38">
            <a:extLst>
              <a:ext uri="{FF2B5EF4-FFF2-40B4-BE49-F238E27FC236}">
                <a16:creationId xmlns:a16="http://schemas.microsoft.com/office/drawing/2014/main" id="{2F18CD57-C2B5-DBD7-AC60-938E49B9A5FF}"/>
              </a:ext>
            </a:extLst>
          </p:cNvPr>
          <p:cNvCxnSpPr>
            <a:cxnSpLocks/>
          </p:cNvCxnSpPr>
          <p:nvPr/>
        </p:nvCxnSpPr>
        <p:spPr>
          <a:xfrm flipH="1">
            <a:off x="3828653" y="3945728"/>
            <a:ext cx="2732167" cy="0"/>
          </a:xfrm>
          <a:prstGeom prst="straightConnector1">
            <a:avLst/>
          </a:prstGeom>
          <a:noFill/>
          <a:ln w="9525" cap="flat" cmpd="sng">
            <a:solidFill>
              <a:schemeClr val="dk1"/>
            </a:solidFill>
            <a:prstDash val="solid"/>
            <a:round/>
            <a:headEnd type="none" w="med" len="med"/>
            <a:tailEnd type="none" w="med" len="med"/>
          </a:ln>
        </p:spPr>
      </p:cxnSp>
      <p:cxnSp>
        <p:nvCxnSpPr>
          <p:cNvPr id="10" name="Google Shape;531;p38">
            <a:extLst>
              <a:ext uri="{FF2B5EF4-FFF2-40B4-BE49-F238E27FC236}">
                <a16:creationId xmlns:a16="http://schemas.microsoft.com/office/drawing/2014/main" id="{E4CF30DC-5355-F5F1-A1D0-332BA19D19E6}"/>
              </a:ext>
            </a:extLst>
          </p:cNvPr>
          <p:cNvCxnSpPr>
            <a:cxnSpLocks/>
          </p:cNvCxnSpPr>
          <p:nvPr/>
        </p:nvCxnSpPr>
        <p:spPr>
          <a:xfrm flipH="1">
            <a:off x="5684370" y="4432665"/>
            <a:ext cx="2732167"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5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Bibliography </a:t>
            </a:r>
            <a:endParaRPr dirty="0"/>
          </a:p>
        </p:txBody>
      </p:sp>
      <p:sp>
        <p:nvSpPr>
          <p:cNvPr id="1174" name="Google Shape;1174;p50"/>
          <p:cNvSpPr txBox="1"/>
          <p:nvPr/>
        </p:nvSpPr>
        <p:spPr>
          <a:xfrm>
            <a:off x="713225" y="1270100"/>
            <a:ext cx="7717500" cy="3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CA" sz="1200" dirty="0">
                <a:solidFill>
                  <a:schemeClr val="dk1"/>
                </a:solidFill>
                <a:latin typeface="Barlow"/>
                <a:ea typeface="Barlow"/>
                <a:cs typeface="Barlow"/>
                <a:sym typeface="Barlow"/>
              </a:rPr>
              <a:t>Here are some resources we used to developed this project:</a:t>
            </a:r>
          </a:p>
          <a:p>
            <a:pPr marL="0" lvl="0" indent="0" algn="l" rtl="0">
              <a:spcBef>
                <a:spcPts val="0"/>
              </a:spcBef>
              <a:spcAft>
                <a:spcPts val="0"/>
              </a:spcAft>
              <a:buNone/>
            </a:pPr>
            <a:endParaRPr lang="en-CA" sz="1200" dirty="0">
              <a:solidFill>
                <a:schemeClr val="dk1"/>
              </a:solidFill>
              <a:latin typeface="Barlow"/>
              <a:ea typeface="Barlow"/>
              <a:cs typeface="Barlow"/>
              <a:sym typeface="Barlow"/>
            </a:endParaRPr>
          </a:p>
          <a:p>
            <a:pPr marL="457200" lvl="0" indent="-304800" algn="l" rtl="0">
              <a:lnSpc>
                <a:spcPct val="100000"/>
              </a:lnSpc>
              <a:spcBef>
                <a:spcPts val="0"/>
              </a:spcBef>
              <a:spcAft>
                <a:spcPts val="0"/>
              </a:spcAft>
              <a:buClr>
                <a:schemeClr val="lt1"/>
              </a:buClr>
              <a:buSzPts val="1200"/>
              <a:buFont typeface="Barlow"/>
              <a:buChar char="●"/>
            </a:pPr>
            <a:r>
              <a:rPr lang="en-CA" sz="1200" dirty="0">
                <a:solidFill>
                  <a:schemeClr val="dk1"/>
                </a:solidFill>
                <a:latin typeface="Barlow"/>
                <a:ea typeface="Barlow"/>
                <a:cs typeface="Barlow"/>
                <a:sym typeface="Barlow"/>
                <a:hlinkClick r:id="rId3"/>
              </a:rPr>
              <a:t>https://github.com/AbhayGupta01/HomeAutomationSystem</a:t>
            </a:r>
            <a:endParaRPr lang="en-CA" sz="1200" dirty="0">
              <a:solidFill>
                <a:schemeClr val="dk1"/>
              </a:solidFill>
              <a:latin typeface="Barlow"/>
              <a:ea typeface="Barlow"/>
              <a:cs typeface="Barlow"/>
              <a:sym typeface="Barlow"/>
            </a:endParaRPr>
          </a:p>
          <a:p>
            <a:pPr marL="152400" lvl="0" algn="l" rtl="0">
              <a:lnSpc>
                <a:spcPct val="100000"/>
              </a:lnSpc>
              <a:spcBef>
                <a:spcPts val="0"/>
              </a:spcBef>
              <a:spcAft>
                <a:spcPts val="0"/>
              </a:spcAft>
              <a:buClr>
                <a:schemeClr val="lt1"/>
              </a:buClr>
              <a:buSzPts val="1200"/>
            </a:pPr>
            <a:endParaRPr lang="en-CA" sz="1200" dirty="0">
              <a:solidFill>
                <a:schemeClr val="dk1"/>
              </a:solidFill>
              <a:latin typeface="Barlow"/>
              <a:ea typeface="Barlow"/>
              <a:cs typeface="Barlow"/>
              <a:sym typeface="Barlow"/>
            </a:endParaRPr>
          </a:p>
          <a:p>
            <a:pPr marL="457200" lvl="0" indent="-304800" algn="l" rtl="0">
              <a:lnSpc>
                <a:spcPct val="100000"/>
              </a:lnSpc>
              <a:spcBef>
                <a:spcPts val="0"/>
              </a:spcBef>
              <a:spcAft>
                <a:spcPts val="0"/>
              </a:spcAft>
              <a:buClr>
                <a:schemeClr val="lt1"/>
              </a:buClr>
              <a:buSzPts val="1200"/>
              <a:buFont typeface="Barlow"/>
              <a:buChar char="●"/>
            </a:pPr>
            <a:r>
              <a:rPr lang="en-CA" sz="1200" dirty="0">
                <a:solidFill>
                  <a:schemeClr val="dk1"/>
                </a:solidFill>
                <a:latin typeface="Barlow"/>
                <a:ea typeface="Barlow"/>
                <a:cs typeface="Barlow"/>
                <a:sym typeface="Barlow"/>
                <a:hlinkClick r:id="rId4"/>
              </a:rPr>
              <a:t>https://github.com/RishithaRamesh/home-automation-simulation</a:t>
            </a:r>
            <a:endParaRPr lang="en-CA" sz="1200" dirty="0">
              <a:solidFill>
                <a:schemeClr val="dk1"/>
              </a:solidFill>
              <a:latin typeface="Barlow"/>
              <a:ea typeface="Barlow"/>
              <a:cs typeface="Barlow"/>
              <a:sym typeface="Barlow"/>
            </a:endParaRPr>
          </a:p>
          <a:p>
            <a:pPr marL="152400" lvl="0" algn="l" rtl="0">
              <a:lnSpc>
                <a:spcPct val="100000"/>
              </a:lnSpc>
              <a:spcBef>
                <a:spcPts val="0"/>
              </a:spcBef>
              <a:spcAft>
                <a:spcPts val="0"/>
              </a:spcAft>
              <a:buClr>
                <a:schemeClr val="lt1"/>
              </a:buClr>
              <a:buSzPts val="1200"/>
            </a:pPr>
            <a:endParaRPr lang="en-CA" sz="1200" dirty="0">
              <a:solidFill>
                <a:schemeClr val="dk1"/>
              </a:solidFill>
              <a:latin typeface="Barlow"/>
              <a:ea typeface="Barlow"/>
              <a:cs typeface="Barlow"/>
              <a:sym typeface="Barlow"/>
            </a:endParaRPr>
          </a:p>
          <a:p>
            <a:pPr marL="457200" indent="-304800">
              <a:buClr>
                <a:schemeClr val="lt1"/>
              </a:buClr>
              <a:buSzPts val="1200"/>
              <a:buFont typeface="Barlow"/>
              <a:buChar char="●"/>
            </a:pPr>
            <a:r>
              <a:rPr lang="en-US" sz="1200" spc="-10" dirty="0">
                <a:latin typeface="Carlito"/>
                <a:cs typeface="Carlito"/>
                <a:hlinkClick r:id="rId5"/>
              </a:rPr>
              <a:t>https://stackoverflow.com</a:t>
            </a:r>
            <a:endParaRPr lang="en-US" sz="1200" spc="-10" dirty="0">
              <a:latin typeface="Carlito"/>
              <a:cs typeface="Carlito"/>
            </a:endParaRPr>
          </a:p>
          <a:p>
            <a:pPr marL="152400">
              <a:buClr>
                <a:schemeClr val="lt1"/>
              </a:buClr>
              <a:buSzPts val="1200"/>
            </a:pPr>
            <a:endParaRPr lang="en-CA" sz="1200" dirty="0">
              <a:solidFill>
                <a:schemeClr val="dk1"/>
              </a:solidFill>
              <a:latin typeface="Barlow"/>
              <a:ea typeface="Barlow"/>
              <a:cs typeface="Barlow"/>
              <a:sym typeface="Barlow"/>
            </a:endParaRPr>
          </a:p>
          <a:p>
            <a:pPr marL="457200" indent="-304800">
              <a:buClr>
                <a:schemeClr val="lt1"/>
              </a:buClr>
              <a:buSzPts val="1200"/>
              <a:buFont typeface="Barlow"/>
              <a:buChar char="●"/>
            </a:pPr>
            <a:r>
              <a:rPr lang="en-US" sz="1200" spc="-10" dirty="0">
                <a:latin typeface="Carlito"/>
                <a:cs typeface="Carlito"/>
                <a:hlinkClick r:id="rId6"/>
              </a:rPr>
              <a:t>https://falvicon.com</a:t>
            </a:r>
            <a:endParaRPr lang="en-US" sz="1200" spc="-10" dirty="0">
              <a:latin typeface="Carlito"/>
              <a:cs typeface="Carlito"/>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6" name="Google Shape;632;p47">
            <a:extLst>
              <a:ext uri="{FF2B5EF4-FFF2-40B4-BE49-F238E27FC236}">
                <a16:creationId xmlns:a16="http://schemas.microsoft.com/office/drawing/2014/main" id="{3737BA7A-AB61-9AE3-41AF-797AAC92DF21}"/>
              </a:ext>
            </a:extLst>
          </p:cNvPr>
          <p:cNvSpPr txBox="1">
            <a:spLocks noGrp="1"/>
          </p:cNvSpPr>
          <p:nvPr>
            <p:ph type="title"/>
          </p:nvPr>
        </p:nvSpPr>
        <p:spPr>
          <a:xfrm>
            <a:off x="1181575" y="1590675"/>
            <a:ext cx="4210500" cy="21710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400" dirty="0"/>
              <a:t>Any Question or Feedback ?</a:t>
            </a:r>
            <a:br>
              <a:rPr lang="en-US" sz="4400" dirty="0"/>
            </a:br>
            <a:endParaRPr sz="4400" dirty="0"/>
          </a:p>
        </p:txBody>
      </p:sp>
      <p:sp>
        <p:nvSpPr>
          <p:cNvPr id="8" name="Google Shape;634;p47">
            <a:extLst>
              <a:ext uri="{FF2B5EF4-FFF2-40B4-BE49-F238E27FC236}">
                <a16:creationId xmlns:a16="http://schemas.microsoft.com/office/drawing/2014/main" id="{9D20B8AB-A98C-12C9-78DF-893218CE7E19}"/>
              </a:ext>
            </a:extLst>
          </p:cNvPr>
          <p:cNvSpPr txBox="1"/>
          <p:nvPr/>
        </p:nvSpPr>
        <p:spPr>
          <a:xfrm>
            <a:off x="1181575" y="2269950"/>
            <a:ext cx="3851341" cy="66653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solidFill>
                <a:schemeClr val="dk1"/>
              </a:solidFill>
              <a:latin typeface="Barlow"/>
              <a:ea typeface="Barlow"/>
              <a:cs typeface="Barlow"/>
              <a:sym typeface="Barlow"/>
            </a:endParaRPr>
          </a:p>
        </p:txBody>
      </p:sp>
      <p:pic>
        <p:nvPicPr>
          <p:cNvPr id="3" name="Picture 2">
            <a:extLst>
              <a:ext uri="{FF2B5EF4-FFF2-40B4-BE49-F238E27FC236}">
                <a16:creationId xmlns:a16="http://schemas.microsoft.com/office/drawing/2014/main" id="{6C1033D0-D582-8EC8-1E3D-409F1C4CB6E1}"/>
              </a:ext>
            </a:extLst>
          </p:cNvPr>
          <p:cNvPicPr>
            <a:picLocks noChangeAspect="1"/>
          </p:cNvPicPr>
          <p:nvPr/>
        </p:nvPicPr>
        <p:blipFill>
          <a:blip r:embed="rId3"/>
          <a:stretch>
            <a:fillRect/>
          </a:stretch>
        </p:blipFill>
        <p:spPr>
          <a:xfrm>
            <a:off x="5392075" y="1136959"/>
            <a:ext cx="3107938" cy="3107938"/>
          </a:xfrm>
          <a:prstGeom prst="rect">
            <a:avLst/>
          </a:prstGeom>
        </p:spPr>
      </p:pic>
      <p:pic>
        <p:nvPicPr>
          <p:cNvPr id="12" name="Picture 11">
            <a:extLst>
              <a:ext uri="{FF2B5EF4-FFF2-40B4-BE49-F238E27FC236}">
                <a16:creationId xmlns:a16="http://schemas.microsoft.com/office/drawing/2014/main" id="{89D6C245-ABED-ECB4-F5E7-6D91F080B44B}"/>
              </a:ext>
            </a:extLst>
          </p:cNvPr>
          <p:cNvPicPr>
            <a:picLocks noChangeAspect="1"/>
          </p:cNvPicPr>
          <p:nvPr/>
        </p:nvPicPr>
        <p:blipFill>
          <a:blip r:embed="rId4"/>
          <a:stretch>
            <a:fillRect/>
          </a:stretch>
        </p:blipFill>
        <p:spPr>
          <a:xfrm>
            <a:off x="4572000" y="1114425"/>
            <a:ext cx="476250" cy="476250"/>
          </a:xfrm>
          <a:prstGeom prst="rect">
            <a:avLst/>
          </a:prstGeom>
        </p:spPr>
      </p:pic>
      <p:pic>
        <p:nvPicPr>
          <p:cNvPr id="20" name="Picture 19">
            <a:extLst>
              <a:ext uri="{FF2B5EF4-FFF2-40B4-BE49-F238E27FC236}">
                <a16:creationId xmlns:a16="http://schemas.microsoft.com/office/drawing/2014/main" id="{BA49BAD5-DE65-51DB-DE0E-E4CE323AC108}"/>
              </a:ext>
            </a:extLst>
          </p:cNvPr>
          <p:cNvPicPr>
            <a:picLocks noChangeAspect="1"/>
          </p:cNvPicPr>
          <p:nvPr/>
        </p:nvPicPr>
        <p:blipFill>
          <a:blip r:embed="rId5"/>
          <a:stretch>
            <a:fillRect/>
          </a:stretch>
        </p:blipFill>
        <p:spPr>
          <a:xfrm>
            <a:off x="752477" y="3024749"/>
            <a:ext cx="499038" cy="499038"/>
          </a:xfrm>
          <a:prstGeom prst="rect">
            <a:avLst/>
          </a:prstGeom>
        </p:spPr>
      </p:pic>
    </p:spTree>
    <p:extLst>
      <p:ext uri="{BB962C8B-B14F-4D97-AF65-F5344CB8AC3E}">
        <p14:creationId xmlns:p14="http://schemas.microsoft.com/office/powerpoint/2010/main" val="318379482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6" name="Google Shape;632;p47">
            <a:extLst>
              <a:ext uri="{FF2B5EF4-FFF2-40B4-BE49-F238E27FC236}">
                <a16:creationId xmlns:a16="http://schemas.microsoft.com/office/drawing/2014/main" id="{3737BA7A-AB61-9AE3-41AF-797AAC92DF21}"/>
              </a:ext>
            </a:extLst>
          </p:cNvPr>
          <p:cNvSpPr txBox="1">
            <a:spLocks noGrp="1"/>
          </p:cNvSpPr>
          <p:nvPr>
            <p:ph type="title"/>
          </p:nvPr>
        </p:nvSpPr>
        <p:spPr>
          <a:xfrm>
            <a:off x="1181576" y="1305217"/>
            <a:ext cx="42105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dirty="0"/>
              <a:t>THANKS!</a:t>
            </a:r>
            <a:endParaRPr sz="4400" dirty="0"/>
          </a:p>
        </p:txBody>
      </p:sp>
      <p:pic>
        <p:nvPicPr>
          <p:cNvPr id="7" name="Google Shape;652;p47">
            <a:extLst>
              <a:ext uri="{FF2B5EF4-FFF2-40B4-BE49-F238E27FC236}">
                <a16:creationId xmlns:a16="http://schemas.microsoft.com/office/drawing/2014/main" id="{24B6723E-3091-C85B-9266-C811945568A3}"/>
              </a:ext>
            </a:extLst>
          </p:cNvPr>
          <p:cNvPicPr preferRelativeResize="0"/>
          <p:nvPr/>
        </p:nvPicPr>
        <p:blipFill rotWithShape="1">
          <a:blip r:embed="rId3">
            <a:alphaModFix/>
          </a:blip>
          <a:srcRect l="12189" t="8915" r="9218" b="8915"/>
          <a:stretch/>
        </p:blipFill>
        <p:spPr>
          <a:xfrm flipH="1">
            <a:off x="4861502" y="659362"/>
            <a:ext cx="3999224" cy="4181250"/>
          </a:xfrm>
          <a:prstGeom prst="rect">
            <a:avLst/>
          </a:prstGeom>
          <a:noFill/>
          <a:ln>
            <a:noFill/>
          </a:ln>
        </p:spPr>
      </p:pic>
      <p:sp>
        <p:nvSpPr>
          <p:cNvPr id="8" name="Google Shape;634;p47">
            <a:extLst>
              <a:ext uri="{FF2B5EF4-FFF2-40B4-BE49-F238E27FC236}">
                <a16:creationId xmlns:a16="http://schemas.microsoft.com/office/drawing/2014/main" id="{9D20B8AB-A98C-12C9-78DF-893218CE7E19}"/>
              </a:ext>
            </a:extLst>
          </p:cNvPr>
          <p:cNvSpPr txBox="1"/>
          <p:nvPr/>
        </p:nvSpPr>
        <p:spPr>
          <a:xfrm>
            <a:off x="1181575" y="2269950"/>
            <a:ext cx="3851341" cy="66653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solidFill>
                  <a:schemeClr val="dk1"/>
                </a:solidFill>
                <a:latin typeface="Barlow"/>
                <a:ea typeface="Barlow"/>
                <a:cs typeface="Barlow"/>
                <a:sym typeface="Barlow"/>
              </a:rPr>
              <a:t>Arduino: Where Innovation Knows No Bounds.</a:t>
            </a:r>
            <a:endParaRPr sz="1800" dirty="0">
              <a:solidFill>
                <a:schemeClr val="dk1"/>
              </a:solidFill>
              <a:latin typeface="Barlow"/>
              <a:ea typeface="Barlow"/>
              <a:cs typeface="Barlow"/>
              <a:sym typeface="Barlow"/>
            </a:endParaRPr>
          </a:p>
        </p:txBody>
      </p:sp>
      <p:pic>
        <p:nvPicPr>
          <p:cNvPr id="10" name="Picture 9">
            <a:extLst>
              <a:ext uri="{FF2B5EF4-FFF2-40B4-BE49-F238E27FC236}">
                <a16:creationId xmlns:a16="http://schemas.microsoft.com/office/drawing/2014/main" id="{EFB84106-0CCE-AD15-9D46-DAFE1DAC273E}"/>
              </a:ext>
            </a:extLst>
          </p:cNvPr>
          <p:cNvPicPr>
            <a:picLocks noChangeAspect="1"/>
          </p:cNvPicPr>
          <p:nvPr/>
        </p:nvPicPr>
        <p:blipFill>
          <a:blip r:embed="rId4"/>
          <a:stretch>
            <a:fillRect/>
          </a:stretch>
        </p:blipFill>
        <p:spPr>
          <a:xfrm>
            <a:off x="543602" y="373396"/>
            <a:ext cx="1171867" cy="1171867"/>
          </a:xfrm>
          <a:prstGeom prst="rect">
            <a:avLst/>
          </a:prstGeom>
        </p:spPr>
      </p:pic>
      <p:pic>
        <p:nvPicPr>
          <p:cNvPr id="14" name="Picture 13">
            <a:extLst>
              <a:ext uri="{FF2B5EF4-FFF2-40B4-BE49-F238E27FC236}">
                <a16:creationId xmlns:a16="http://schemas.microsoft.com/office/drawing/2014/main" id="{BD587BA5-549E-6612-6486-EB02FA2D647A}"/>
              </a:ext>
            </a:extLst>
          </p:cNvPr>
          <p:cNvPicPr>
            <a:picLocks noChangeAspect="1"/>
          </p:cNvPicPr>
          <p:nvPr/>
        </p:nvPicPr>
        <p:blipFill>
          <a:blip r:embed="rId5"/>
          <a:stretch>
            <a:fillRect/>
          </a:stretch>
        </p:blipFill>
        <p:spPr>
          <a:xfrm>
            <a:off x="3799625" y="2697466"/>
            <a:ext cx="1171867" cy="1171867"/>
          </a:xfrm>
          <a:prstGeom prst="rect">
            <a:avLst/>
          </a:prstGeom>
        </p:spPr>
      </p:pic>
    </p:spTree>
    <p:extLst>
      <p:ext uri="{BB962C8B-B14F-4D97-AF65-F5344CB8AC3E}">
        <p14:creationId xmlns:p14="http://schemas.microsoft.com/office/powerpoint/2010/main" val="171955859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 name="Picture 2" descr="A reception desk in a building&#10;&#10;Description automatically generated">
            <a:extLst>
              <a:ext uri="{FF2B5EF4-FFF2-40B4-BE49-F238E27FC236}">
                <a16:creationId xmlns:a16="http://schemas.microsoft.com/office/drawing/2014/main" id="{692D3564-97DB-B240-9900-0776AF3F5380}"/>
              </a:ext>
            </a:extLst>
          </p:cNvPr>
          <p:cNvPicPr>
            <a:picLocks noChangeAspect="1"/>
          </p:cNvPicPr>
          <p:nvPr/>
        </p:nvPicPr>
        <p:blipFill>
          <a:blip r:embed="rId3"/>
          <a:stretch>
            <a:fillRect/>
          </a:stretch>
        </p:blipFill>
        <p:spPr>
          <a:xfrm>
            <a:off x="3717073" y="870871"/>
            <a:ext cx="5159298" cy="3827505"/>
          </a:xfrm>
          <a:prstGeom prst="rect">
            <a:avLst/>
          </a:prstGeom>
          <a:effectLst>
            <a:softEdge rad="635000"/>
          </a:effectLst>
        </p:spPr>
      </p:pic>
      <p:sp>
        <p:nvSpPr>
          <p:cNvPr id="312" name="Google Shape;312;p28"/>
          <p:cNvSpPr txBox="1">
            <a:spLocks noGrp="1"/>
          </p:cNvSpPr>
          <p:nvPr>
            <p:ph type="ctrTitle"/>
          </p:nvPr>
        </p:nvSpPr>
        <p:spPr>
          <a:xfrm>
            <a:off x="254547" y="1593028"/>
            <a:ext cx="3984846" cy="1191595"/>
          </a:xfrm>
          <a:prstGeom prst="rect">
            <a:avLst/>
          </a:prstGeom>
          <a:effectLst>
            <a:outerShdw blurRad="50800" dist="38100" dir="18900000" algn="bl" rotWithShape="0">
              <a:prstClr val="black">
                <a:alpha val="40000"/>
              </a:prst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chemeClr val="lt1"/>
                </a:solidFill>
              </a:rPr>
              <a:t>GEORGIAN@ILAC</a:t>
            </a:r>
            <a:r>
              <a:rPr lang="en-US" sz="2800" dirty="0"/>
              <a:t> </a:t>
            </a:r>
            <a:br>
              <a:rPr lang="en-US" sz="2800" dirty="0"/>
            </a:br>
            <a:r>
              <a:rPr lang="en-US" sz="2800" dirty="0"/>
              <a:t>TORONTO , ON</a:t>
            </a:r>
          </a:p>
        </p:txBody>
      </p:sp>
      <p:sp>
        <p:nvSpPr>
          <p:cNvPr id="313" name="Google Shape;313;p28"/>
          <p:cNvSpPr txBox="1">
            <a:spLocks noGrp="1"/>
          </p:cNvSpPr>
          <p:nvPr>
            <p:ph type="subTitle" idx="1"/>
          </p:nvPr>
        </p:nvSpPr>
        <p:spPr>
          <a:xfrm>
            <a:off x="267629" y="2784623"/>
            <a:ext cx="3739376" cy="14150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Diploma in Computer Programming </a:t>
            </a:r>
          </a:p>
          <a:p>
            <a:pPr marL="0" lvl="0" indent="0" algn="l" rtl="0">
              <a:spcBef>
                <a:spcPts val="0"/>
              </a:spcBef>
              <a:spcAft>
                <a:spcPts val="0"/>
              </a:spcAft>
              <a:buNone/>
            </a:pPr>
            <a:endParaRPr lang="en-US" sz="500" dirty="0"/>
          </a:p>
          <a:p>
            <a:pPr marL="0" lvl="0" indent="0" algn="l" rtl="0">
              <a:spcBef>
                <a:spcPts val="0"/>
              </a:spcBef>
              <a:spcAft>
                <a:spcPts val="0"/>
              </a:spcAft>
              <a:buNone/>
            </a:pPr>
            <a:r>
              <a:rPr lang="en-US" dirty="0"/>
              <a:t>Internet of Things (COMP 1024)</a:t>
            </a:r>
          </a:p>
          <a:p>
            <a:pPr marL="0" lvl="0" indent="0" algn="l" rtl="0">
              <a:spcBef>
                <a:spcPts val="0"/>
              </a:spcBef>
              <a:spcAft>
                <a:spcPts val="0"/>
              </a:spcAft>
              <a:buNone/>
            </a:pPr>
            <a:endParaRPr lang="en-US" sz="500" dirty="0"/>
          </a:p>
          <a:p>
            <a:pPr marL="0" lvl="0" indent="0" algn="l" rtl="0">
              <a:spcBef>
                <a:spcPts val="0"/>
              </a:spcBef>
              <a:spcAft>
                <a:spcPts val="0"/>
              </a:spcAft>
              <a:buNone/>
            </a:pPr>
            <a:r>
              <a:rPr lang="en-US" dirty="0"/>
              <a:t>Academic Year (2024-2025)</a:t>
            </a:r>
          </a:p>
          <a:p>
            <a:pPr marL="0" lvl="0" indent="0" algn="l" rtl="0">
              <a:spcBef>
                <a:spcPts val="0"/>
              </a:spcBef>
              <a:spcAft>
                <a:spcPts val="0"/>
              </a:spcAft>
              <a:buNone/>
            </a:pPr>
            <a:endParaRPr lang="en-US" dirty="0"/>
          </a:p>
        </p:txBody>
      </p:sp>
      <p:pic>
        <p:nvPicPr>
          <p:cNvPr id="6" name="Picture 5" descr="A blue text on a black background&#10;&#10;Description automatically generated">
            <a:extLst>
              <a:ext uri="{FF2B5EF4-FFF2-40B4-BE49-F238E27FC236}">
                <a16:creationId xmlns:a16="http://schemas.microsoft.com/office/drawing/2014/main" id="{8CE66EFE-A871-FDD2-A7A3-2EC05044279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375283" y="1091891"/>
            <a:ext cx="1539009" cy="415311"/>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269932677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8"/>
          <p:cNvSpPr txBox="1">
            <a:spLocks noGrp="1"/>
          </p:cNvSpPr>
          <p:nvPr>
            <p:ph type="ctrTitle"/>
          </p:nvPr>
        </p:nvSpPr>
        <p:spPr>
          <a:xfrm>
            <a:off x="272068" y="322774"/>
            <a:ext cx="4720825" cy="668100"/>
          </a:xfrm>
          <a:prstGeom prst="rect">
            <a:avLst/>
          </a:prstGeom>
          <a:effectLst>
            <a:outerShdw blurRad="50800" dist="38100" algn="l" rotWithShape="0">
              <a:prstClr val="black">
                <a:alpha val="40000"/>
              </a:prst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CA" sz="3200" dirty="0"/>
              <a:t>About Group: </a:t>
            </a:r>
            <a:endParaRPr sz="3200" dirty="0"/>
          </a:p>
        </p:txBody>
      </p:sp>
      <p:sp>
        <p:nvSpPr>
          <p:cNvPr id="313" name="Google Shape;313;p28"/>
          <p:cNvSpPr txBox="1">
            <a:spLocks noGrp="1"/>
          </p:cNvSpPr>
          <p:nvPr>
            <p:ph type="subTitle" idx="1"/>
          </p:nvPr>
        </p:nvSpPr>
        <p:spPr>
          <a:xfrm>
            <a:off x="3962257" y="1070965"/>
            <a:ext cx="2988669" cy="6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b="1" dirty="0">
                <a:solidFill>
                  <a:schemeClr val="bg1"/>
                </a:solidFill>
                <a:latin typeface="Chivo" panose="020B0604020202020204" charset="0"/>
                <a:ea typeface="Chivo" panose="020B0604020202020204" charset="0"/>
                <a:cs typeface="Chivo" panose="020B0604020202020204" charset="0"/>
              </a:rPr>
              <a:t>Guided and Coordinated By</a:t>
            </a:r>
            <a:r>
              <a:rPr lang="en-CA" b="1" u="sng" dirty="0">
                <a:solidFill>
                  <a:schemeClr val="bg1"/>
                </a:solidFill>
                <a:latin typeface="Chivo" panose="020B0604020202020204" charset="0"/>
                <a:ea typeface="Chivo" panose="020B0604020202020204" charset="0"/>
                <a:cs typeface="Chivo" panose="020B0604020202020204" charset="0"/>
              </a:rPr>
              <a:t>:</a:t>
            </a:r>
          </a:p>
          <a:p>
            <a:pPr marL="0" lvl="0" indent="0" algn="l" rtl="0">
              <a:spcBef>
                <a:spcPts val="0"/>
              </a:spcBef>
              <a:spcAft>
                <a:spcPts val="0"/>
              </a:spcAft>
              <a:buNone/>
            </a:pPr>
            <a:endParaRPr lang="en-CA" sz="500" u="sng" dirty="0"/>
          </a:p>
          <a:p>
            <a:pPr marL="285750" lvl="0" indent="-285750" algn="l" rtl="0">
              <a:spcBef>
                <a:spcPts val="0"/>
              </a:spcBef>
              <a:spcAft>
                <a:spcPts val="0"/>
              </a:spcAft>
              <a:buFont typeface="Arial" panose="020B0604020202020204" pitchFamily="34" charset="0"/>
              <a:buChar char="•"/>
            </a:pPr>
            <a:r>
              <a:rPr lang="en-CA" dirty="0"/>
              <a:t>Dr. Gurleen Kaur</a:t>
            </a:r>
          </a:p>
        </p:txBody>
      </p:sp>
      <p:cxnSp>
        <p:nvCxnSpPr>
          <p:cNvPr id="315" name="Google Shape;315;p28"/>
          <p:cNvCxnSpPr>
            <a:cxnSpLocks/>
            <a:stCxn id="313" idx="3"/>
          </p:cNvCxnSpPr>
          <p:nvPr/>
        </p:nvCxnSpPr>
        <p:spPr>
          <a:xfrm>
            <a:off x="6950926" y="1405015"/>
            <a:ext cx="2263732" cy="0"/>
          </a:xfrm>
          <a:prstGeom prst="straightConnector1">
            <a:avLst/>
          </a:prstGeom>
          <a:noFill/>
          <a:ln w="9525" cap="flat" cmpd="sng">
            <a:solidFill>
              <a:schemeClr val="dk1"/>
            </a:solidFill>
            <a:prstDash val="solid"/>
            <a:round/>
            <a:headEnd type="none" w="med" len="med"/>
            <a:tailEnd type="none" w="med" len="med"/>
          </a:ln>
        </p:spPr>
      </p:cxnSp>
      <p:sp>
        <p:nvSpPr>
          <p:cNvPr id="2" name="Google Shape;313;p28">
            <a:extLst>
              <a:ext uri="{FF2B5EF4-FFF2-40B4-BE49-F238E27FC236}">
                <a16:creationId xmlns:a16="http://schemas.microsoft.com/office/drawing/2014/main" id="{A4116F6C-9B75-7C2A-DBE3-F628FF1ED2BC}"/>
              </a:ext>
            </a:extLst>
          </p:cNvPr>
          <p:cNvSpPr txBox="1">
            <a:spLocks/>
          </p:cNvSpPr>
          <p:nvPr/>
        </p:nvSpPr>
        <p:spPr>
          <a:xfrm>
            <a:off x="345544" y="1068883"/>
            <a:ext cx="2702455" cy="1614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600"/>
              <a:buFont typeface="Barlow"/>
              <a:buNone/>
              <a:defRPr sz="16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9pPr>
          </a:lstStyle>
          <a:p>
            <a:pPr marL="0" indent="0"/>
            <a:r>
              <a:rPr lang="en-CA" b="1" dirty="0">
                <a:solidFill>
                  <a:schemeClr val="bg1"/>
                </a:solidFill>
                <a:latin typeface="Chivo" panose="020B0604020202020204" charset="0"/>
                <a:ea typeface="Chivo" panose="020B0604020202020204" charset="0"/>
                <a:cs typeface="Chivo" panose="020B0604020202020204" charset="0"/>
              </a:rPr>
              <a:t>Developed / Project By:</a:t>
            </a:r>
          </a:p>
          <a:p>
            <a:pPr marL="0" indent="0"/>
            <a:endParaRPr lang="en-CA" sz="500" u="sng" dirty="0"/>
          </a:p>
          <a:p>
            <a:pPr marL="285750" indent="-285750">
              <a:buFont typeface="Arial" panose="020B0604020202020204" pitchFamily="34" charset="0"/>
              <a:buChar char="•"/>
            </a:pPr>
            <a:r>
              <a:rPr lang="en-CA" dirty="0"/>
              <a:t>Utsav Patel</a:t>
            </a:r>
          </a:p>
          <a:p>
            <a:pPr marL="285750" indent="-285750">
              <a:buFont typeface="Arial" panose="020B0604020202020204" pitchFamily="34" charset="0"/>
              <a:buChar char="•"/>
            </a:pPr>
            <a:r>
              <a:rPr lang="en-CA" dirty="0"/>
              <a:t>Aditi Trivedi</a:t>
            </a:r>
          </a:p>
          <a:p>
            <a:pPr marL="285750" indent="-285750">
              <a:buFont typeface="Arial" panose="020B0604020202020204" pitchFamily="34" charset="0"/>
              <a:buChar char="•"/>
            </a:pPr>
            <a:r>
              <a:rPr lang="en-CA" dirty="0"/>
              <a:t>Yash Patel</a:t>
            </a:r>
          </a:p>
          <a:p>
            <a:pPr marL="285750" indent="-285750">
              <a:buFont typeface="Arial" panose="020B0604020202020204" pitchFamily="34" charset="0"/>
              <a:buChar char="•"/>
            </a:pPr>
            <a:r>
              <a:rPr lang="en-CA" dirty="0"/>
              <a:t>Smit Patel</a:t>
            </a:r>
          </a:p>
        </p:txBody>
      </p:sp>
      <p:sp>
        <p:nvSpPr>
          <p:cNvPr id="4" name="Google Shape;313;p28">
            <a:extLst>
              <a:ext uri="{FF2B5EF4-FFF2-40B4-BE49-F238E27FC236}">
                <a16:creationId xmlns:a16="http://schemas.microsoft.com/office/drawing/2014/main" id="{B9F0267F-5FF9-5BDC-E05A-AFA7CC9DBEF3}"/>
              </a:ext>
            </a:extLst>
          </p:cNvPr>
          <p:cNvSpPr txBox="1">
            <a:spLocks/>
          </p:cNvSpPr>
          <p:nvPr/>
        </p:nvSpPr>
        <p:spPr>
          <a:xfrm>
            <a:off x="345544" y="2901399"/>
            <a:ext cx="8694378" cy="2116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600"/>
              <a:buFont typeface="Barlow"/>
              <a:buNone/>
              <a:defRPr sz="16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9pPr>
          </a:lstStyle>
          <a:p>
            <a:pPr marL="0" indent="0"/>
            <a:r>
              <a:rPr lang="en-CA" b="1" dirty="0">
                <a:solidFill>
                  <a:schemeClr val="bg1"/>
                </a:solidFill>
                <a:latin typeface="Chivo" panose="020B0604020202020204" charset="0"/>
                <a:ea typeface="Chivo" panose="020B0604020202020204" charset="0"/>
                <a:cs typeface="Chivo" panose="020B0604020202020204" charset="0"/>
              </a:rPr>
              <a:t>Work Responsibilities:</a:t>
            </a:r>
          </a:p>
          <a:p>
            <a:pPr marL="0" indent="0"/>
            <a:endParaRPr lang="en-CA" sz="500" u="sng" dirty="0"/>
          </a:p>
          <a:p>
            <a:pPr marL="0" indent="0"/>
            <a:r>
              <a:rPr lang="en-CA" dirty="0"/>
              <a:t> </a:t>
            </a:r>
          </a:p>
        </p:txBody>
      </p:sp>
      <p:graphicFrame>
        <p:nvGraphicFramePr>
          <p:cNvPr id="5" name="Table 4">
            <a:extLst>
              <a:ext uri="{FF2B5EF4-FFF2-40B4-BE49-F238E27FC236}">
                <a16:creationId xmlns:a16="http://schemas.microsoft.com/office/drawing/2014/main" id="{15A41B17-F34B-E995-CC06-838CE46F4F4A}"/>
              </a:ext>
            </a:extLst>
          </p:cNvPr>
          <p:cNvGraphicFramePr>
            <a:graphicFrameLocks noGrp="1"/>
          </p:cNvGraphicFramePr>
          <p:nvPr>
            <p:extLst>
              <p:ext uri="{D42A27DB-BD31-4B8C-83A1-F6EECF244321}">
                <p14:modId xmlns:p14="http://schemas.microsoft.com/office/powerpoint/2010/main" val="3227183587"/>
              </p:ext>
            </p:extLst>
          </p:nvPr>
        </p:nvGraphicFramePr>
        <p:xfrm>
          <a:off x="431180" y="3334424"/>
          <a:ext cx="7790985" cy="1219200"/>
        </p:xfrm>
        <a:graphic>
          <a:graphicData uri="http://schemas.openxmlformats.org/drawingml/2006/table">
            <a:tbl>
              <a:tblPr firstRow="1" bandRow="1">
                <a:effectLst>
                  <a:outerShdw blurRad="50800" dist="38100" dir="2700000" algn="tl" rotWithShape="0">
                    <a:prstClr val="black">
                      <a:alpha val="40000"/>
                    </a:prstClr>
                  </a:outerShdw>
                </a:effectLst>
                <a:tableStyleId>{662FAF6F-236B-4A4C-985D-96E9394FE2BB}</a:tableStyleId>
              </a:tblPr>
              <a:tblGrid>
                <a:gridCol w="1681711">
                  <a:extLst>
                    <a:ext uri="{9D8B030D-6E8A-4147-A177-3AD203B41FA5}">
                      <a16:colId xmlns:a16="http://schemas.microsoft.com/office/drawing/2014/main" val="1416731236"/>
                    </a:ext>
                  </a:extLst>
                </a:gridCol>
                <a:gridCol w="6109274">
                  <a:extLst>
                    <a:ext uri="{9D8B030D-6E8A-4147-A177-3AD203B41FA5}">
                      <a16:colId xmlns:a16="http://schemas.microsoft.com/office/drawing/2014/main" val="3832287554"/>
                    </a:ext>
                  </a:extLst>
                </a:gridCol>
              </a:tblGrid>
              <a:tr h="283375">
                <a:tc>
                  <a:txBody>
                    <a:bodyPr/>
                    <a:lstStyle/>
                    <a:p>
                      <a:r>
                        <a:rPr lang="en-CA" dirty="0">
                          <a:solidFill>
                            <a:schemeClr val="tx1">
                              <a:lumMod val="95000"/>
                            </a:schemeClr>
                          </a:solidFill>
                          <a:latin typeface="Chivo" panose="020B0604020202020204" charset="0"/>
                          <a:ea typeface="Chivo" panose="020B0604020202020204" charset="0"/>
                          <a:cs typeface="Chivo" panose="020B0604020202020204" charset="0"/>
                        </a:rPr>
                        <a:t>Utsav Patel</a:t>
                      </a:r>
                    </a:p>
                  </a:txBody>
                  <a:tcPr/>
                </a:tc>
                <a:tc>
                  <a:txBody>
                    <a:bodyPr/>
                    <a:lstStyle/>
                    <a:p>
                      <a:r>
                        <a:rPr lang="en-CA" dirty="0">
                          <a:solidFill>
                            <a:schemeClr val="tx1">
                              <a:lumMod val="95000"/>
                            </a:schemeClr>
                          </a:solidFill>
                          <a:latin typeface="Chivo" panose="020B0604020202020204" charset="0"/>
                          <a:ea typeface="Chivo" panose="020B0604020202020204" charset="0"/>
                          <a:cs typeface="Chivo" panose="020B0604020202020204" charset="0"/>
                        </a:rPr>
                        <a:t>Worked on code integration and circuit designing.</a:t>
                      </a:r>
                    </a:p>
                  </a:txBody>
                  <a:tcPr/>
                </a:tc>
                <a:extLst>
                  <a:ext uri="{0D108BD9-81ED-4DB2-BD59-A6C34878D82A}">
                    <a16:rowId xmlns:a16="http://schemas.microsoft.com/office/drawing/2014/main" val="1228075091"/>
                  </a:ext>
                </a:extLst>
              </a:tr>
              <a:tr h="283375">
                <a:tc>
                  <a:txBody>
                    <a:bodyPr/>
                    <a:lstStyle/>
                    <a:p>
                      <a:r>
                        <a:rPr lang="en-CA" dirty="0">
                          <a:solidFill>
                            <a:schemeClr val="tx1">
                              <a:lumMod val="95000"/>
                            </a:schemeClr>
                          </a:solidFill>
                          <a:latin typeface="Chivo" panose="020B0604020202020204" charset="0"/>
                          <a:ea typeface="Chivo" panose="020B0604020202020204" charset="0"/>
                          <a:cs typeface="Chivo" panose="020B0604020202020204" charset="0"/>
                        </a:rPr>
                        <a:t>Aditi Trivedi</a:t>
                      </a:r>
                    </a:p>
                  </a:txBody>
                  <a:tcPr/>
                </a:tc>
                <a:tc>
                  <a:txBody>
                    <a:bodyPr/>
                    <a:lstStyle/>
                    <a:p>
                      <a:r>
                        <a:rPr lang="en-CA" dirty="0">
                          <a:solidFill>
                            <a:schemeClr val="tx1">
                              <a:lumMod val="95000"/>
                            </a:schemeClr>
                          </a:solidFill>
                          <a:latin typeface="Chivo" panose="020B0604020202020204" charset="0"/>
                          <a:ea typeface="Chivo" panose="020B0604020202020204" charset="0"/>
                          <a:cs typeface="Chivo" panose="020B0604020202020204" charset="0"/>
                        </a:rPr>
                        <a:t>Worked on circuit designing and research.</a:t>
                      </a:r>
                    </a:p>
                  </a:txBody>
                  <a:tcPr/>
                </a:tc>
                <a:extLst>
                  <a:ext uri="{0D108BD9-81ED-4DB2-BD59-A6C34878D82A}">
                    <a16:rowId xmlns:a16="http://schemas.microsoft.com/office/drawing/2014/main" val="2964450606"/>
                  </a:ext>
                </a:extLst>
              </a:tr>
              <a:tr h="283375">
                <a:tc>
                  <a:txBody>
                    <a:bodyPr/>
                    <a:lstStyle/>
                    <a:p>
                      <a:r>
                        <a:rPr lang="en-CA" dirty="0">
                          <a:solidFill>
                            <a:schemeClr val="tx1">
                              <a:lumMod val="95000"/>
                            </a:schemeClr>
                          </a:solidFill>
                          <a:latin typeface="Chivo" panose="020B0604020202020204" charset="0"/>
                          <a:ea typeface="Chivo" panose="020B0604020202020204" charset="0"/>
                          <a:cs typeface="Chivo" panose="020B0604020202020204" charset="0"/>
                        </a:rPr>
                        <a:t>Yash Patel</a:t>
                      </a:r>
                    </a:p>
                  </a:txBody>
                  <a:tcPr/>
                </a:tc>
                <a:tc>
                  <a:txBody>
                    <a:bodyPr/>
                    <a:lstStyle/>
                    <a:p>
                      <a:r>
                        <a:rPr lang="en-CA" dirty="0">
                          <a:solidFill>
                            <a:schemeClr val="tx1">
                              <a:lumMod val="95000"/>
                            </a:schemeClr>
                          </a:solidFill>
                          <a:latin typeface="Chivo" panose="020B0604020202020204" charset="0"/>
                          <a:ea typeface="Chivo" panose="020B0604020202020204" charset="0"/>
                          <a:cs typeface="Chivo" panose="020B0604020202020204" charset="0"/>
                        </a:rPr>
                        <a:t>Worked on programming and testing.</a:t>
                      </a:r>
                    </a:p>
                  </a:txBody>
                  <a:tcPr/>
                </a:tc>
                <a:extLst>
                  <a:ext uri="{0D108BD9-81ED-4DB2-BD59-A6C34878D82A}">
                    <a16:rowId xmlns:a16="http://schemas.microsoft.com/office/drawing/2014/main" val="1155464020"/>
                  </a:ext>
                </a:extLst>
              </a:tr>
              <a:tr h="283375">
                <a:tc>
                  <a:txBody>
                    <a:bodyPr/>
                    <a:lstStyle/>
                    <a:p>
                      <a:r>
                        <a:rPr lang="en-CA" dirty="0">
                          <a:solidFill>
                            <a:schemeClr val="tx1">
                              <a:lumMod val="95000"/>
                            </a:schemeClr>
                          </a:solidFill>
                          <a:latin typeface="Chivo" panose="020B0604020202020204" charset="0"/>
                          <a:ea typeface="Chivo" panose="020B0604020202020204" charset="0"/>
                          <a:cs typeface="Chivo" panose="020B0604020202020204" charset="0"/>
                        </a:rPr>
                        <a:t>Smit Patel</a:t>
                      </a:r>
                    </a:p>
                  </a:txBody>
                  <a:tcPr/>
                </a:tc>
                <a:tc>
                  <a:txBody>
                    <a:bodyPr/>
                    <a:lstStyle/>
                    <a:p>
                      <a:r>
                        <a:rPr lang="en-CA" dirty="0">
                          <a:solidFill>
                            <a:schemeClr val="tx1">
                              <a:lumMod val="95000"/>
                            </a:schemeClr>
                          </a:solidFill>
                          <a:latin typeface="Chivo" panose="020B0604020202020204" charset="0"/>
                          <a:ea typeface="Chivo" panose="020B0604020202020204" charset="0"/>
                          <a:cs typeface="Chivo" panose="020B0604020202020204" charset="0"/>
                        </a:rPr>
                        <a:t>Worked on circuit designing and testing.</a:t>
                      </a:r>
                    </a:p>
                  </a:txBody>
                  <a:tcPr/>
                </a:tc>
                <a:extLst>
                  <a:ext uri="{0D108BD9-81ED-4DB2-BD59-A6C34878D82A}">
                    <a16:rowId xmlns:a16="http://schemas.microsoft.com/office/drawing/2014/main" val="1533523400"/>
                  </a:ext>
                </a:extLst>
              </a:tr>
            </a:tbl>
          </a:graphicData>
        </a:graphic>
      </p:graphicFrame>
    </p:spTree>
    <p:extLst>
      <p:ext uri="{BB962C8B-B14F-4D97-AF65-F5344CB8AC3E}">
        <p14:creationId xmlns:p14="http://schemas.microsoft.com/office/powerpoint/2010/main" val="36048685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POINTS TO BE COVERED </a:t>
            </a:r>
            <a:endParaRPr dirty="0"/>
          </a:p>
        </p:txBody>
      </p:sp>
      <p:graphicFrame>
        <p:nvGraphicFramePr>
          <p:cNvPr id="322" name="Google Shape;322;p29"/>
          <p:cNvGraphicFramePr/>
          <p:nvPr>
            <p:extLst>
              <p:ext uri="{D42A27DB-BD31-4B8C-83A1-F6EECF244321}">
                <p14:modId xmlns:p14="http://schemas.microsoft.com/office/powerpoint/2010/main" val="1148477957"/>
              </p:ext>
            </p:extLst>
          </p:nvPr>
        </p:nvGraphicFramePr>
        <p:xfrm>
          <a:off x="720000" y="1309120"/>
          <a:ext cx="7704000" cy="2214730"/>
        </p:xfrm>
        <a:graphic>
          <a:graphicData uri="http://schemas.openxmlformats.org/drawingml/2006/table">
            <a:tbl>
              <a:tblPr>
                <a:noFill/>
                <a:tableStyleId>{662FAF6F-236B-4A4C-985D-96E9394FE2BB}</a:tableStyleId>
              </a:tblPr>
              <a:tblGrid>
                <a:gridCol w="2563300">
                  <a:extLst>
                    <a:ext uri="{9D8B030D-6E8A-4147-A177-3AD203B41FA5}">
                      <a16:colId xmlns:a16="http://schemas.microsoft.com/office/drawing/2014/main" val="20000"/>
                    </a:ext>
                  </a:extLst>
                </a:gridCol>
                <a:gridCol w="5140700">
                  <a:extLst>
                    <a:ext uri="{9D8B030D-6E8A-4147-A177-3AD203B41FA5}">
                      <a16:colId xmlns:a16="http://schemas.microsoft.com/office/drawing/2014/main" val="20001"/>
                    </a:ext>
                  </a:extLst>
                </a:gridCol>
              </a:tblGrid>
              <a:tr h="332450">
                <a:tc>
                  <a:txBody>
                    <a:bodyPr/>
                    <a:lstStyle/>
                    <a:p>
                      <a:pPr marL="0" lvl="0" indent="0" algn="l" rtl="0">
                        <a:spcBef>
                          <a:spcPts val="0"/>
                        </a:spcBef>
                        <a:spcAft>
                          <a:spcPts val="0"/>
                        </a:spcAft>
                        <a:buNone/>
                      </a:pPr>
                      <a:r>
                        <a:rPr lang="en" sz="1200" b="1" u="sng" dirty="0">
                          <a:solidFill>
                            <a:schemeClr val="dk1"/>
                          </a:solidFill>
                          <a:latin typeface="Chivo"/>
                          <a:ea typeface="Chivo"/>
                          <a:cs typeface="Chivo"/>
                          <a:sym typeface="Chivo"/>
                        </a:rPr>
                        <a:t>Abstract</a:t>
                      </a:r>
                      <a:endParaRPr sz="1200" b="1" u="sng" dirty="0">
                        <a:solidFill>
                          <a:schemeClr val="dk1"/>
                        </a:solidFill>
                        <a:latin typeface="Chivo"/>
                        <a:ea typeface="Chivo"/>
                        <a:cs typeface="Chivo"/>
                        <a:sym typeface="Chivo"/>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200" dirty="0">
                          <a:solidFill>
                            <a:schemeClr val="dk1"/>
                          </a:solidFill>
                          <a:latin typeface="Barlow"/>
                          <a:ea typeface="Barlow"/>
                          <a:cs typeface="Barlow"/>
                          <a:sym typeface="Barlow"/>
                        </a:rPr>
                        <a:t>Basic overview about project (Home Automation System).</a:t>
                      </a: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0"/>
                  </a:ext>
                </a:extLst>
              </a:tr>
              <a:tr h="332450">
                <a:tc>
                  <a:txBody>
                    <a:bodyPr/>
                    <a:lstStyle/>
                    <a:p>
                      <a:pPr marL="0" lvl="0" indent="0" algn="l" rtl="0">
                        <a:spcBef>
                          <a:spcPts val="0"/>
                        </a:spcBef>
                        <a:spcAft>
                          <a:spcPts val="0"/>
                        </a:spcAft>
                        <a:buNone/>
                      </a:pPr>
                      <a:r>
                        <a:rPr lang="en-CA" sz="1200" b="1" u="sng" dirty="0">
                          <a:solidFill>
                            <a:schemeClr val="dk1"/>
                          </a:solidFill>
                          <a:latin typeface="Chivo"/>
                          <a:ea typeface="Chivo"/>
                          <a:cs typeface="Chivo"/>
                          <a:sym typeface="Chivo"/>
                        </a:rPr>
                        <a:t>Requirement </a:t>
                      </a:r>
                      <a:endParaRPr sz="1200" b="1" u="sng" dirty="0">
                        <a:solidFill>
                          <a:schemeClr val="dk1"/>
                        </a:solidFill>
                        <a:latin typeface="Chivo"/>
                        <a:ea typeface="Chivo"/>
                        <a:cs typeface="Chivo"/>
                        <a:sym typeface="Chivo"/>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Barlow"/>
                          <a:ea typeface="Barlow"/>
                          <a:cs typeface="Barlow"/>
                          <a:sym typeface="Barlow"/>
                        </a:rPr>
                        <a:t>Some tools and programming language used to developed this project.</a:t>
                      </a:r>
                      <a:endParaRPr sz="1200" dirty="0">
                        <a:solidFill>
                          <a:schemeClr val="dk1"/>
                        </a:solidFill>
                        <a:latin typeface="Barlow"/>
                        <a:ea typeface="Barlow"/>
                        <a:cs typeface="Barlow"/>
                        <a:sym typeface="Barlow"/>
                      </a:endParaRPr>
                    </a:p>
                  </a:txBody>
                  <a:tcPr marL="91425" marR="91425" marT="91425" marB="91425" anchor="ctr">
                    <a:lnL w="9525" cap="flat" cmpd="sng" algn="ctr">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lgn="ctr">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2"/>
                  </a:ext>
                </a:extLst>
              </a:tr>
              <a:tr h="332450">
                <a:tc>
                  <a:txBody>
                    <a:bodyPr/>
                    <a:lstStyle/>
                    <a:p>
                      <a:pPr marL="0" lvl="0" indent="0" algn="l" rtl="0">
                        <a:spcBef>
                          <a:spcPts val="0"/>
                        </a:spcBef>
                        <a:spcAft>
                          <a:spcPts val="0"/>
                        </a:spcAft>
                        <a:buNone/>
                      </a:pPr>
                      <a:r>
                        <a:rPr lang="en" sz="1200" b="1" u="sng" dirty="0">
                          <a:solidFill>
                            <a:schemeClr val="dk1"/>
                          </a:solidFill>
                          <a:latin typeface="Chivo"/>
                          <a:ea typeface="Chivo"/>
                          <a:cs typeface="Chivo"/>
                          <a:sym typeface="Chivo"/>
                        </a:rPr>
                        <a:t>Features</a:t>
                      </a:r>
                      <a:endParaRPr sz="1200" b="1" u="sng" dirty="0">
                        <a:solidFill>
                          <a:schemeClr val="dk1"/>
                        </a:solidFill>
                        <a:latin typeface="Chivo"/>
                        <a:ea typeface="Chivo"/>
                        <a:cs typeface="Chivo"/>
                        <a:sym typeface="Chivo"/>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n" sz="1200" dirty="0">
                          <a:solidFill>
                            <a:schemeClr val="dk1"/>
                          </a:solidFill>
                          <a:latin typeface="Barlow"/>
                          <a:ea typeface="Barlow"/>
                          <a:cs typeface="Barlow"/>
                          <a:sym typeface="Barlow"/>
                        </a:rPr>
                        <a:t>Features that are developed in this project.</a:t>
                      </a:r>
                      <a:endParaRPr sz="1200" dirty="0">
                        <a:solidFill>
                          <a:schemeClr val="dk1"/>
                        </a:solidFill>
                        <a:latin typeface="Barlow"/>
                        <a:ea typeface="Barlow"/>
                        <a:cs typeface="Barlow"/>
                        <a:sym typeface="Barlow"/>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3"/>
                  </a:ext>
                </a:extLst>
              </a:tr>
              <a:tr h="332450">
                <a:tc>
                  <a:txBody>
                    <a:bodyPr/>
                    <a:lstStyle/>
                    <a:p>
                      <a:pPr marL="0" lvl="0" indent="0" algn="l" rtl="0">
                        <a:spcBef>
                          <a:spcPts val="0"/>
                        </a:spcBef>
                        <a:spcAft>
                          <a:spcPts val="0"/>
                        </a:spcAft>
                        <a:buNone/>
                      </a:pPr>
                      <a:r>
                        <a:rPr lang="en-CA" sz="1200" b="1" u="sng" dirty="0">
                          <a:solidFill>
                            <a:schemeClr val="dk1"/>
                          </a:solidFill>
                          <a:latin typeface="Chivo"/>
                          <a:ea typeface="Chivo"/>
                          <a:cs typeface="Chivo"/>
                          <a:sym typeface="Chivo"/>
                        </a:rPr>
                        <a:t>Snap Shots</a:t>
                      </a:r>
                      <a:endParaRPr sz="1200" b="1" u="sng" dirty="0">
                        <a:solidFill>
                          <a:schemeClr val="dk1"/>
                        </a:solidFill>
                        <a:latin typeface="Chivo"/>
                        <a:ea typeface="Chivo"/>
                        <a:cs typeface="Chivo"/>
                        <a:sym typeface="Chivo"/>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Barlow"/>
                          <a:ea typeface="Barlow"/>
                          <a:cs typeface="Barlow"/>
                          <a:sym typeface="Barlow"/>
                        </a:rPr>
                        <a:t>Some pictures of the projects for references.</a:t>
                      </a:r>
                      <a:endParaRPr sz="1200" dirty="0">
                        <a:solidFill>
                          <a:schemeClr val="dk1"/>
                        </a:solidFill>
                        <a:latin typeface="Barlow"/>
                        <a:ea typeface="Barlow"/>
                        <a:cs typeface="Barlow"/>
                        <a:sym typeface="Barlow"/>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4"/>
                  </a:ext>
                </a:extLst>
              </a:tr>
              <a:tr h="332450">
                <a:tc>
                  <a:txBody>
                    <a:bodyPr/>
                    <a:lstStyle/>
                    <a:p>
                      <a:pPr marL="0" lvl="0" indent="0" algn="l" rtl="0">
                        <a:spcBef>
                          <a:spcPts val="0"/>
                        </a:spcBef>
                        <a:spcAft>
                          <a:spcPts val="0"/>
                        </a:spcAft>
                        <a:buNone/>
                      </a:pPr>
                      <a:r>
                        <a:rPr lang="en-CA" sz="1200" u="sng" dirty="0">
                          <a:solidFill>
                            <a:schemeClr val="dk1"/>
                          </a:solidFill>
                          <a:latin typeface="Chivo"/>
                          <a:ea typeface="Chivo"/>
                          <a:cs typeface="Chivo"/>
                          <a:sym typeface="Chivo"/>
                        </a:rPr>
                        <a:t>Conclusion</a:t>
                      </a:r>
                    </a:p>
                    <a:p>
                      <a:pPr marL="0" lvl="0" indent="0" algn="l" rtl="0">
                        <a:spcBef>
                          <a:spcPts val="0"/>
                        </a:spcBef>
                        <a:spcAft>
                          <a:spcPts val="0"/>
                        </a:spcAft>
                        <a:buNone/>
                      </a:pPr>
                      <a:endParaRPr lang="en-CA" sz="1200" u="sng" dirty="0">
                        <a:solidFill>
                          <a:schemeClr val="dk1"/>
                        </a:solidFill>
                        <a:latin typeface="Chivo"/>
                        <a:ea typeface="Chivo"/>
                        <a:cs typeface="Chivo"/>
                        <a:sym typeface="Chivo"/>
                      </a:endParaRPr>
                    </a:p>
                    <a:p>
                      <a:pPr marL="0" lvl="0" indent="0" algn="l" rtl="0">
                        <a:spcBef>
                          <a:spcPts val="0"/>
                        </a:spcBef>
                        <a:spcAft>
                          <a:spcPts val="0"/>
                        </a:spcAft>
                        <a:buNone/>
                      </a:pPr>
                      <a:r>
                        <a:rPr lang="en-CA" sz="1200" u="sng" dirty="0">
                          <a:solidFill>
                            <a:schemeClr val="dk1"/>
                          </a:solidFill>
                          <a:latin typeface="Chivo"/>
                          <a:ea typeface="Chivo"/>
                          <a:cs typeface="Chivo"/>
                          <a:sym typeface="Chivo"/>
                        </a:rPr>
                        <a:t>Resources </a:t>
                      </a:r>
                      <a:endParaRPr sz="1200" u="sng" dirty="0">
                        <a:solidFill>
                          <a:schemeClr val="dk1"/>
                        </a:solidFill>
                        <a:latin typeface="Chivo"/>
                        <a:ea typeface="Chivo"/>
                        <a:cs typeface="Chivo"/>
                        <a:sym typeface="Chivo"/>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tc>
                  <a:txBody>
                    <a:bodyPr/>
                    <a:lstStyle/>
                    <a:p>
                      <a:pPr marL="0" lvl="0" indent="0" algn="l" rtl="0">
                        <a:spcBef>
                          <a:spcPts val="0"/>
                        </a:spcBef>
                        <a:spcAft>
                          <a:spcPts val="1600"/>
                        </a:spcAft>
                        <a:buNone/>
                      </a:pPr>
                      <a:r>
                        <a:rPr lang="en" sz="1200" b="0" u="none" dirty="0">
                          <a:solidFill>
                            <a:schemeClr val="dk1"/>
                          </a:solidFill>
                          <a:latin typeface="Barlow"/>
                          <a:ea typeface="Barlow"/>
                          <a:cs typeface="Barlow"/>
                          <a:sym typeface="Barlow"/>
                        </a:rPr>
                        <a:t>Main purpose of this presentation.</a:t>
                      </a:r>
                    </a:p>
                    <a:p>
                      <a:pPr marL="0" lvl="0" indent="0" algn="l" rtl="0">
                        <a:spcBef>
                          <a:spcPts val="0"/>
                        </a:spcBef>
                        <a:spcAft>
                          <a:spcPts val="1600"/>
                        </a:spcAft>
                        <a:buNone/>
                      </a:pPr>
                      <a:r>
                        <a:rPr lang="en-CA" sz="1200" b="0" dirty="0">
                          <a:solidFill>
                            <a:schemeClr val="dk1"/>
                          </a:solidFill>
                          <a:latin typeface="Barlow"/>
                          <a:ea typeface="Barlow"/>
                          <a:cs typeface="Barlow"/>
                          <a:sym typeface="Barlow"/>
                        </a:rPr>
                        <a:t>Some resources that are used to developed this project. </a:t>
                      </a:r>
                      <a:endParaRPr sz="1200" b="0" dirty="0">
                        <a:solidFill>
                          <a:schemeClr val="dk1"/>
                        </a:solidFill>
                        <a:latin typeface="Barlow"/>
                        <a:ea typeface="Barlow"/>
                        <a:cs typeface="Barlow"/>
                        <a:sym typeface="Barlow"/>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1000"/>
                                        <p:tgtEl>
                                          <p:spTgt spid="320"/>
                                        </p:tgtEl>
                                      </p:cBhvr>
                                    </p:animEffect>
                                    <p:anim calcmode="lin" valueType="num">
                                      <p:cBhvr>
                                        <p:cTn id="8" dur="1000" fill="hold"/>
                                        <p:tgtEl>
                                          <p:spTgt spid="320"/>
                                        </p:tgtEl>
                                        <p:attrNameLst>
                                          <p:attrName>ppt_x</p:attrName>
                                        </p:attrNameLst>
                                      </p:cBhvr>
                                      <p:tavLst>
                                        <p:tav tm="0">
                                          <p:val>
                                            <p:strVal val="#ppt_x"/>
                                          </p:val>
                                        </p:tav>
                                        <p:tav tm="100000">
                                          <p:val>
                                            <p:strVal val="#ppt_x"/>
                                          </p:val>
                                        </p:tav>
                                      </p:tavLst>
                                    </p:anim>
                                    <p:anim calcmode="lin" valueType="num">
                                      <p:cBhvr>
                                        <p:cTn id="9" dur="1000" fill="hold"/>
                                        <p:tgtEl>
                                          <p:spTgt spid="3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22"/>
                                        </p:tgtEl>
                                        <p:attrNameLst>
                                          <p:attrName>style.visibility</p:attrName>
                                        </p:attrNameLst>
                                      </p:cBhvr>
                                      <p:to>
                                        <p:strVal val="visible"/>
                                      </p:to>
                                    </p:set>
                                    <p:animEffect transition="in" filter="fade">
                                      <p:cBhvr>
                                        <p:cTn id="12" dur="1000"/>
                                        <p:tgtEl>
                                          <p:spTgt spid="322"/>
                                        </p:tgtEl>
                                      </p:cBhvr>
                                    </p:animEffect>
                                    <p:anim calcmode="lin" valueType="num">
                                      <p:cBhvr>
                                        <p:cTn id="13" dur="1000" fill="hold"/>
                                        <p:tgtEl>
                                          <p:spTgt spid="322"/>
                                        </p:tgtEl>
                                        <p:attrNameLst>
                                          <p:attrName>ppt_x</p:attrName>
                                        </p:attrNameLst>
                                      </p:cBhvr>
                                      <p:tavLst>
                                        <p:tav tm="0">
                                          <p:val>
                                            <p:strVal val="#ppt_x"/>
                                          </p:val>
                                        </p:tav>
                                        <p:tav tm="100000">
                                          <p:val>
                                            <p:strVal val="#ppt_x"/>
                                          </p:val>
                                        </p:tav>
                                      </p:tavLst>
                                    </p:anim>
                                    <p:anim calcmode="lin" valueType="num">
                                      <p:cBhvr>
                                        <p:cTn id="14" dur="1000" fill="hold"/>
                                        <p:tgtEl>
                                          <p:spTgt spid="3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1"/>
          <p:cNvSpPr txBox="1">
            <a:spLocks noGrp="1"/>
          </p:cNvSpPr>
          <p:nvPr>
            <p:ph type="title"/>
          </p:nvPr>
        </p:nvSpPr>
        <p:spPr>
          <a:xfrm>
            <a:off x="4135975" y="713678"/>
            <a:ext cx="4294800" cy="7220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ABSTRACT </a:t>
            </a:r>
          </a:p>
        </p:txBody>
      </p:sp>
      <p:sp>
        <p:nvSpPr>
          <p:cNvPr id="347" name="Google Shape;347;p31"/>
          <p:cNvSpPr txBox="1">
            <a:spLocks noGrp="1"/>
          </p:cNvSpPr>
          <p:nvPr>
            <p:ph type="subTitle" idx="1"/>
          </p:nvPr>
        </p:nvSpPr>
        <p:spPr>
          <a:xfrm>
            <a:off x="4135975" y="1316745"/>
            <a:ext cx="4799869" cy="2258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400" dirty="0"/>
              <a:t>In digital age, the Internet of Things (IoT) has transformed many aspects of everyday life, including home automation. The integration of Arduino and IoT technologies has enabled complex and adaptable home automation systems that provide homeowners with greater comfort, efficiency, and control. The suggested Home Automation System utilizes Arduino microcontrollers equipped with IoT modules. The system uses sensors, actuators, and relays to remotely monitor and manage a variety of household devices and systems via a tablet, cellphone, or online interface.</a:t>
            </a:r>
            <a:endParaRPr lang="en" sz="1400" dirty="0"/>
          </a:p>
          <a:p>
            <a:pPr marL="0" lvl="0" indent="0" algn="l" rtl="0">
              <a:spcBef>
                <a:spcPts val="0"/>
              </a:spcBef>
              <a:spcAft>
                <a:spcPts val="0"/>
              </a:spcAft>
              <a:buClr>
                <a:schemeClr val="dk1"/>
              </a:buClr>
              <a:buSzPts val="1100"/>
              <a:buFont typeface="Arial"/>
              <a:buNone/>
            </a:pPr>
            <a:endParaRPr dirty="0"/>
          </a:p>
        </p:txBody>
      </p:sp>
      <p:pic>
        <p:nvPicPr>
          <p:cNvPr id="348" name="Google Shape;348;p31"/>
          <p:cNvPicPr preferRelativeResize="0">
            <a:picLocks noGrp="1"/>
          </p:cNvPicPr>
          <p:nvPr>
            <p:ph type="pic" idx="2"/>
          </p:nvPr>
        </p:nvPicPr>
        <p:blipFill rotWithShape="1">
          <a:blip r:embed="rId3">
            <a:alphaModFix/>
          </a:blip>
          <a:srcRect l="6537" r="6528"/>
          <a:stretch/>
        </p:blipFill>
        <p:spPr>
          <a:xfrm>
            <a:off x="713225" y="539500"/>
            <a:ext cx="2780100" cy="40935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4" name="Google Shape;364;p33"/>
          <p:cNvSpPr txBox="1">
            <a:spLocks noGrp="1"/>
          </p:cNvSpPr>
          <p:nvPr>
            <p:ph type="subTitle" idx="2"/>
          </p:nvPr>
        </p:nvSpPr>
        <p:spPr>
          <a:xfrm>
            <a:off x="680395" y="1271213"/>
            <a:ext cx="2867400" cy="262428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600" dirty="0"/>
              <a:t>Arduino Uno R3</a:t>
            </a:r>
          </a:p>
          <a:p>
            <a:pPr marL="171450" lvl="0" indent="-171450" algn="l" rtl="0">
              <a:spcBef>
                <a:spcPts val="0"/>
              </a:spcBef>
              <a:spcAft>
                <a:spcPts val="0"/>
              </a:spcAft>
              <a:buFont typeface="Arial" panose="020B0604020202020204" pitchFamily="34" charset="0"/>
              <a:buChar char="•"/>
            </a:pPr>
            <a:r>
              <a:rPr lang="en-US" sz="1600" dirty="0"/>
              <a:t>Breadboard</a:t>
            </a:r>
          </a:p>
          <a:p>
            <a:pPr marL="171450" lvl="0" indent="-171450" algn="l" rtl="0">
              <a:spcBef>
                <a:spcPts val="0"/>
              </a:spcBef>
              <a:spcAft>
                <a:spcPts val="0"/>
              </a:spcAft>
              <a:buFont typeface="Arial" panose="020B0604020202020204" pitchFamily="34" charset="0"/>
              <a:buChar char="•"/>
            </a:pPr>
            <a:r>
              <a:rPr lang="en-US" sz="1600" dirty="0"/>
              <a:t>Gas Sensor</a:t>
            </a:r>
          </a:p>
          <a:p>
            <a:pPr marL="171450" lvl="0" indent="-171450" algn="l" rtl="0">
              <a:spcBef>
                <a:spcPts val="0"/>
              </a:spcBef>
              <a:spcAft>
                <a:spcPts val="0"/>
              </a:spcAft>
              <a:buFont typeface="Arial" panose="020B0604020202020204" pitchFamily="34" charset="0"/>
              <a:buChar char="•"/>
            </a:pPr>
            <a:r>
              <a:rPr lang="en-US" sz="1600" dirty="0"/>
              <a:t>Potentiometer</a:t>
            </a:r>
          </a:p>
          <a:p>
            <a:pPr marL="171450" lvl="0" indent="-171450" algn="l" rtl="0">
              <a:spcBef>
                <a:spcPts val="0"/>
              </a:spcBef>
              <a:spcAft>
                <a:spcPts val="0"/>
              </a:spcAft>
              <a:buFont typeface="Arial" panose="020B0604020202020204" pitchFamily="34" charset="0"/>
              <a:buChar char="•"/>
            </a:pPr>
            <a:r>
              <a:rPr lang="en-US" sz="1600" dirty="0"/>
              <a:t>PIR Sensors </a:t>
            </a:r>
          </a:p>
          <a:p>
            <a:pPr marL="171450" lvl="0" indent="-171450" algn="l" rtl="0">
              <a:spcBef>
                <a:spcPts val="0"/>
              </a:spcBef>
              <a:spcAft>
                <a:spcPts val="0"/>
              </a:spcAft>
              <a:buFont typeface="Arial" panose="020B0604020202020204" pitchFamily="34" charset="0"/>
              <a:buChar char="•"/>
            </a:pPr>
            <a:r>
              <a:rPr lang="en-US" sz="1600" dirty="0"/>
              <a:t>Resistors </a:t>
            </a:r>
          </a:p>
          <a:p>
            <a:pPr marL="171450" lvl="0" indent="-171450" algn="l" rtl="0">
              <a:spcBef>
                <a:spcPts val="0"/>
              </a:spcBef>
              <a:spcAft>
                <a:spcPts val="0"/>
              </a:spcAft>
              <a:buFont typeface="Arial" panose="020B0604020202020204" pitchFamily="34" charset="0"/>
              <a:buChar char="•"/>
            </a:pPr>
            <a:r>
              <a:rPr lang="en-US" sz="1600" dirty="0"/>
              <a:t>Keypad 4*4</a:t>
            </a:r>
          </a:p>
          <a:p>
            <a:pPr marL="171450" lvl="0" indent="-171450" algn="l" rtl="0">
              <a:spcBef>
                <a:spcPts val="0"/>
              </a:spcBef>
              <a:spcAft>
                <a:spcPts val="0"/>
              </a:spcAft>
              <a:buFont typeface="Arial" panose="020B0604020202020204" pitchFamily="34" charset="0"/>
              <a:buChar char="•"/>
            </a:pPr>
            <a:r>
              <a:rPr lang="en-US" sz="1600" dirty="0"/>
              <a:t>Temperature Sensors </a:t>
            </a:r>
          </a:p>
          <a:p>
            <a:pPr marL="171450" lvl="0" indent="-171450" algn="l" rtl="0">
              <a:spcBef>
                <a:spcPts val="0"/>
              </a:spcBef>
              <a:spcAft>
                <a:spcPts val="0"/>
              </a:spcAft>
              <a:buFont typeface="Arial" panose="020B0604020202020204" pitchFamily="34" charset="0"/>
              <a:buChar char="•"/>
            </a:pPr>
            <a:r>
              <a:rPr lang="en-US" sz="1600" dirty="0"/>
              <a:t>Led</a:t>
            </a:r>
          </a:p>
          <a:p>
            <a:pPr marL="171450" lvl="0" indent="-171450" algn="l" rtl="0">
              <a:spcBef>
                <a:spcPts val="0"/>
              </a:spcBef>
              <a:spcAft>
                <a:spcPts val="0"/>
              </a:spcAft>
              <a:buFont typeface="Arial" panose="020B0604020202020204" pitchFamily="34" charset="0"/>
              <a:buChar char="•"/>
            </a:pPr>
            <a:r>
              <a:rPr lang="en-US" sz="1600" dirty="0"/>
              <a:t>Wires</a:t>
            </a:r>
          </a:p>
        </p:txBody>
      </p:sp>
      <p:sp>
        <p:nvSpPr>
          <p:cNvPr id="365" name="Google Shape;365;p33"/>
          <p:cNvSpPr txBox="1">
            <a:spLocks noGrp="1"/>
          </p:cNvSpPr>
          <p:nvPr>
            <p:ph type="subTitle" idx="3"/>
          </p:nvPr>
        </p:nvSpPr>
        <p:spPr>
          <a:xfrm>
            <a:off x="441846" y="713678"/>
            <a:ext cx="3544063" cy="5575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sz="2400" dirty="0"/>
              <a:t>    Components used:</a:t>
            </a:r>
          </a:p>
        </p:txBody>
      </p:sp>
      <p:sp>
        <p:nvSpPr>
          <p:cNvPr id="4" name="Google Shape;364;p33">
            <a:extLst>
              <a:ext uri="{FF2B5EF4-FFF2-40B4-BE49-F238E27FC236}">
                <a16:creationId xmlns:a16="http://schemas.microsoft.com/office/drawing/2014/main" id="{A4F8F1EA-0D12-EAD8-42C4-40BB1786D9BF}"/>
              </a:ext>
            </a:extLst>
          </p:cNvPr>
          <p:cNvSpPr txBox="1">
            <a:spLocks/>
          </p:cNvSpPr>
          <p:nvPr/>
        </p:nvSpPr>
        <p:spPr>
          <a:xfrm>
            <a:off x="2890542" y="1248007"/>
            <a:ext cx="2781712" cy="19885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71450" indent="-171450">
              <a:buFont typeface="Arial" panose="020B0604020202020204" pitchFamily="34" charset="0"/>
              <a:buChar char="•"/>
            </a:pPr>
            <a:r>
              <a:rPr lang="en-US" sz="1600" dirty="0"/>
              <a:t>LCD 16*2</a:t>
            </a:r>
          </a:p>
          <a:p>
            <a:pPr marL="171450" indent="-171450">
              <a:buFont typeface="Arial" panose="020B0604020202020204" pitchFamily="34" charset="0"/>
              <a:buChar char="•"/>
            </a:pPr>
            <a:r>
              <a:rPr lang="en-US" sz="1600" dirty="0"/>
              <a:t>Micro Servo</a:t>
            </a:r>
          </a:p>
          <a:p>
            <a:pPr marL="171450" indent="-171450">
              <a:buFont typeface="Arial" panose="020B0604020202020204" pitchFamily="34" charset="0"/>
              <a:buChar char="•"/>
            </a:pPr>
            <a:r>
              <a:rPr lang="en-US" sz="1600" dirty="0"/>
              <a:t>Ultrasonic Distance Sensor</a:t>
            </a:r>
          </a:p>
        </p:txBody>
      </p:sp>
      <p:sp>
        <p:nvSpPr>
          <p:cNvPr id="13" name="Google Shape;365;p33">
            <a:extLst>
              <a:ext uri="{FF2B5EF4-FFF2-40B4-BE49-F238E27FC236}">
                <a16:creationId xmlns:a16="http://schemas.microsoft.com/office/drawing/2014/main" id="{5D080D56-83FC-A113-1665-3E106E23929C}"/>
              </a:ext>
            </a:extLst>
          </p:cNvPr>
          <p:cNvSpPr txBox="1">
            <a:spLocks/>
          </p:cNvSpPr>
          <p:nvPr/>
        </p:nvSpPr>
        <p:spPr>
          <a:xfrm>
            <a:off x="5519243" y="645820"/>
            <a:ext cx="3544063" cy="64161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800"/>
              <a:buFont typeface="Chivo SemiBold"/>
              <a:buNone/>
              <a:defRPr sz="1800" b="1" i="0" u="none" strike="noStrike" cap="none">
                <a:solidFill>
                  <a:schemeClr val="dk1"/>
                </a:solidFill>
                <a:latin typeface="Chivo"/>
                <a:ea typeface="Chivo"/>
                <a:cs typeface="Chivo"/>
                <a:sym typeface="Chivo"/>
              </a:defRPr>
            </a:lvl1pPr>
            <a:lvl2pPr marL="914400" marR="0" lvl="1"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2pPr>
            <a:lvl3pPr marL="1371600" marR="0" lvl="2"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3pPr>
            <a:lvl4pPr marL="1828800" marR="0" lvl="3"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4pPr>
            <a:lvl5pPr marL="2286000" marR="0" lvl="4"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5pPr>
            <a:lvl6pPr marL="2743200" marR="0" lvl="5"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6pPr>
            <a:lvl7pPr marL="3200400" marR="0" lvl="6"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7pPr>
            <a:lvl8pPr marL="3657600" marR="0" lvl="7"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8pPr>
            <a:lvl9pPr marL="4114800" marR="0" lvl="8"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9pPr>
          </a:lstStyle>
          <a:p>
            <a:pPr marL="0" indent="0"/>
            <a:r>
              <a:rPr lang="en-CA" sz="2400" dirty="0"/>
              <a:t>     Tools used:</a:t>
            </a:r>
          </a:p>
        </p:txBody>
      </p:sp>
      <p:sp>
        <p:nvSpPr>
          <p:cNvPr id="14" name="Google Shape;364;p33">
            <a:extLst>
              <a:ext uri="{FF2B5EF4-FFF2-40B4-BE49-F238E27FC236}">
                <a16:creationId xmlns:a16="http://schemas.microsoft.com/office/drawing/2014/main" id="{56986D1D-D52E-54BC-8E22-ADC4D7667A50}"/>
              </a:ext>
            </a:extLst>
          </p:cNvPr>
          <p:cNvSpPr txBox="1">
            <a:spLocks/>
          </p:cNvSpPr>
          <p:nvPr/>
        </p:nvSpPr>
        <p:spPr>
          <a:xfrm>
            <a:off x="5857575" y="1217208"/>
            <a:ext cx="2867400" cy="19885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171450" indent="-171450">
              <a:buFont typeface="Arial" panose="020B0604020202020204" pitchFamily="34" charset="0"/>
              <a:buChar char="•"/>
            </a:pPr>
            <a:r>
              <a:rPr lang="en-US" sz="1600" dirty="0"/>
              <a:t>Website: Tinker cad</a:t>
            </a:r>
          </a:p>
          <a:p>
            <a:pPr marL="171450" indent="-171450">
              <a:buFont typeface="Arial" panose="020B0604020202020204" pitchFamily="34" charset="0"/>
              <a:buChar char="•"/>
            </a:pPr>
            <a:r>
              <a:rPr lang="en-US" sz="1600" dirty="0"/>
              <a:t>Programming Lang.: C++</a:t>
            </a:r>
          </a:p>
        </p:txBody>
      </p:sp>
      <p:pic>
        <p:nvPicPr>
          <p:cNvPr id="18" name="Picture 17">
            <a:extLst>
              <a:ext uri="{FF2B5EF4-FFF2-40B4-BE49-F238E27FC236}">
                <a16:creationId xmlns:a16="http://schemas.microsoft.com/office/drawing/2014/main" id="{2ADD1007-3C88-B92E-CF69-3F057440888C}"/>
              </a:ext>
            </a:extLst>
          </p:cNvPr>
          <p:cNvPicPr>
            <a:picLocks noChangeAspect="1"/>
          </p:cNvPicPr>
          <p:nvPr/>
        </p:nvPicPr>
        <p:blipFill>
          <a:blip r:embed="rId3"/>
          <a:stretch>
            <a:fillRect/>
          </a:stretch>
        </p:blipFill>
        <p:spPr>
          <a:xfrm>
            <a:off x="7959317" y="2211502"/>
            <a:ext cx="322314" cy="322314"/>
          </a:xfrm>
          <a:prstGeom prst="rect">
            <a:avLst/>
          </a:prstGeom>
        </p:spPr>
      </p:pic>
      <p:pic>
        <p:nvPicPr>
          <p:cNvPr id="22" name="Picture 21">
            <a:extLst>
              <a:ext uri="{FF2B5EF4-FFF2-40B4-BE49-F238E27FC236}">
                <a16:creationId xmlns:a16="http://schemas.microsoft.com/office/drawing/2014/main" id="{C3BD331B-4269-D738-3F03-8C90154F167C}"/>
              </a:ext>
            </a:extLst>
          </p:cNvPr>
          <p:cNvPicPr>
            <a:picLocks noChangeAspect="1"/>
          </p:cNvPicPr>
          <p:nvPr/>
        </p:nvPicPr>
        <p:blipFill>
          <a:blip r:embed="rId4"/>
          <a:stretch>
            <a:fillRect/>
          </a:stretch>
        </p:blipFill>
        <p:spPr>
          <a:xfrm>
            <a:off x="5576203" y="2152187"/>
            <a:ext cx="440943" cy="440943"/>
          </a:xfrm>
          <a:prstGeom prst="rect">
            <a:avLst/>
          </a:prstGeom>
        </p:spPr>
      </p:pic>
      <p:grpSp>
        <p:nvGrpSpPr>
          <p:cNvPr id="341" name="Google Shape;12802;p67">
            <a:extLst>
              <a:ext uri="{FF2B5EF4-FFF2-40B4-BE49-F238E27FC236}">
                <a16:creationId xmlns:a16="http://schemas.microsoft.com/office/drawing/2014/main" id="{AD54557B-E885-F8F0-B6B9-E2500AA89B61}"/>
              </a:ext>
            </a:extLst>
          </p:cNvPr>
          <p:cNvGrpSpPr/>
          <p:nvPr/>
        </p:nvGrpSpPr>
        <p:grpSpPr>
          <a:xfrm>
            <a:off x="5672254" y="2565803"/>
            <a:ext cx="2543641" cy="1695438"/>
            <a:chOff x="7009649" y="1541981"/>
            <a:chExt cx="524940" cy="320655"/>
          </a:xfrm>
          <a:solidFill>
            <a:schemeClr val="accent1">
              <a:lumMod val="40000"/>
              <a:lumOff val="60000"/>
            </a:schemeClr>
          </a:solidFill>
        </p:grpSpPr>
        <p:sp>
          <p:nvSpPr>
            <p:cNvPr id="342" name="Google Shape;12803;p67">
              <a:extLst>
                <a:ext uri="{FF2B5EF4-FFF2-40B4-BE49-F238E27FC236}">
                  <a16:creationId xmlns:a16="http://schemas.microsoft.com/office/drawing/2014/main" id="{9EB2BDA5-B690-4C0D-87AE-E47F609DC9CE}"/>
                </a:ext>
              </a:extLst>
            </p:cNvPr>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12804;p67">
              <a:extLst>
                <a:ext uri="{FF2B5EF4-FFF2-40B4-BE49-F238E27FC236}">
                  <a16:creationId xmlns:a16="http://schemas.microsoft.com/office/drawing/2014/main" id="{FAFE3DFA-A2DD-658A-907E-932EF0E4CABB}"/>
                </a:ext>
              </a:extLst>
            </p:cNvPr>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2805;p67">
              <a:extLst>
                <a:ext uri="{FF2B5EF4-FFF2-40B4-BE49-F238E27FC236}">
                  <a16:creationId xmlns:a16="http://schemas.microsoft.com/office/drawing/2014/main" id="{31CEBD62-118E-54CA-B639-B8B545BD9167}"/>
                </a:ext>
              </a:extLst>
            </p:cNvPr>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2806;p67">
              <a:extLst>
                <a:ext uri="{FF2B5EF4-FFF2-40B4-BE49-F238E27FC236}">
                  <a16:creationId xmlns:a16="http://schemas.microsoft.com/office/drawing/2014/main" id="{6D7340C2-0E65-DE24-A60B-F6DC81D06855}"/>
                </a:ext>
              </a:extLst>
            </p:cNvPr>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807;p67">
              <a:extLst>
                <a:ext uri="{FF2B5EF4-FFF2-40B4-BE49-F238E27FC236}">
                  <a16:creationId xmlns:a16="http://schemas.microsoft.com/office/drawing/2014/main" id="{A7C1E498-D6F4-1CA5-D6DC-DDBD85D98C97}"/>
                </a:ext>
              </a:extLst>
            </p:cNvPr>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12808;p67">
              <a:extLst>
                <a:ext uri="{FF2B5EF4-FFF2-40B4-BE49-F238E27FC236}">
                  <a16:creationId xmlns:a16="http://schemas.microsoft.com/office/drawing/2014/main" id="{EFC87F28-BDC2-917E-6BD2-2DB081BD78E8}"/>
                </a:ext>
              </a:extLst>
            </p:cNvPr>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2809;p67">
              <a:extLst>
                <a:ext uri="{FF2B5EF4-FFF2-40B4-BE49-F238E27FC236}">
                  <a16:creationId xmlns:a16="http://schemas.microsoft.com/office/drawing/2014/main" id="{ED98CC4C-949F-E48F-6355-44B1CAA77133}"/>
                </a:ext>
              </a:extLst>
            </p:cNvPr>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2810;p67">
              <a:extLst>
                <a:ext uri="{FF2B5EF4-FFF2-40B4-BE49-F238E27FC236}">
                  <a16:creationId xmlns:a16="http://schemas.microsoft.com/office/drawing/2014/main" id="{82288147-19C1-6F81-DE4A-D096D6F1EC2D}"/>
                </a:ext>
              </a:extLst>
            </p:cNvPr>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7" name="Google Shape;437;p3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FEATURES </a:t>
            </a:r>
            <a:endParaRPr dirty="0"/>
          </a:p>
        </p:txBody>
      </p:sp>
      <p:sp>
        <p:nvSpPr>
          <p:cNvPr id="438" name="Google Shape;438;p35"/>
          <p:cNvSpPr txBox="1">
            <a:spLocks noGrp="1"/>
          </p:cNvSpPr>
          <p:nvPr>
            <p:ph type="subTitle" idx="1"/>
          </p:nvPr>
        </p:nvSpPr>
        <p:spPr>
          <a:xfrm>
            <a:off x="3762600" y="1226000"/>
            <a:ext cx="4661400" cy="7497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Control your smart door automation system using a Keypad, you can incorporate a Keypad module into your Arduino.</a:t>
            </a:r>
            <a:endParaRPr dirty="0"/>
          </a:p>
        </p:txBody>
      </p:sp>
      <p:sp>
        <p:nvSpPr>
          <p:cNvPr id="439" name="Google Shape;439;p35"/>
          <p:cNvSpPr txBox="1">
            <a:spLocks noGrp="1"/>
          </p:cNvSpPr>
          <p:nvPr>
            <p:ph type="subTitle" idx="2"/>
          </p:nvPr>
        </p:nvSpPr>
        <p:spPr>
          <a:xfrm>
            <a:off x="3785348" y="2114800"/>
            <a:ext cx="4661400" cy="7497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Room temperature controller using Arduino that can help maintain a comfortable environment.</a:t>
            </a:r>
            <a:endParaRPr dirty="0"/>
          </a:p>
        </p:txBody>
      </p:sp>
      <p:sp>
        <p:nvSpPr>
          <p:cNvPr id="442" name="Google Shape;442;p35"/>
          <p:cNvSpPr txBox="1">
            <a:spLocks noGrp="1"/>
          </p:cNvSpPr>
          <p:nvPr>
            <p:ph type="subTitle" idx="5"/>
          </p:nvPr>
        </p:nvSpPr>
        <p:spPr>
          <a:xfrm>
            <a:off x="1395188" y="1226000"/>
            <a:ext cx="2266500" cy="74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dirty="0"/>
              <a:t>SMART DOOR AUTOMATION</a:t>
            </a:r>
            <a:endParaRPr dirty="0"/>
          </a:p>
        </p:txBody>
      </p:sp>
      <p:sp>
        <p:nvSpPr>
          <p:cNvPr id="443" name="Google Shape;443;p35"/>
          <p:cNvSpPr txBox="1">
            <a:spLocks noGrp="1"/>
          </p:cNvSpPr>
          <p:nvPr>
            <p:ph type="subTitle" idx="7"/>
          </p:nvPr>
        </p:nvSpPr>
        <p:spPr>
          <a:xfrm>
            <a:off x="1395188" y="2102150"/>
            <a:ext cx="2351622" cy="74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dirty="0"/>
              <a:t>Room Temperature Controller</a:t>
            </a:r>
            <a:endParaRPr dirty="0"/>
          </a:p>
        </p:txBody>
      </p:sp>
      <p:grpSp>
        <p:nvGrpSpPr>
          <p:cNvPr id="2" name="Google Shape;849;p48">
            <a:extLst>
              <a:ext uri="{FF2B5EF4-FFF2-40B4-BE49-F238E27FC236}">
                <a16:creationId xmlns:a16="http://schemas.microsoft.com/office/drawing/2014/main" id="{02C10E25-F0C2-F712-58BE-62617334FA8D}"/>
              </a:ext>
            </a:extLst>
          </p:cNvPr>
          <p:cNvGrpSpPr/>
          <p:nvPr/>
        </p:nvGrpSpPr>
        <p:grpSpPr>
          <a:xfrm>
            <a:off x="820912" y="2200750"/>
            <a:ext cx="535738" cy="473409"/>
            <a:chOff x="2122831" y="2738577"/>
            <a:chExt cx="535738" cy="473409"/>
          </a:xfrm>
        </p:grpSpPr>
        <p:sp>
          <p:nvSpPr>
            <p:cNvPr id="3" name="Google Shape;850;p48">
              <a:extLst>
                <a:ext uri="{FF2B5EF4-FFF2-40B4-BE49-F238E27FC236}">
                  <a16:creationId xmlns:a16="http://schemas.microsoft.com/office/drawing/2014/main" id="{D0B3E832-9224-195F-C49D-3B47D3AC362F}"/>
                </a:ext>
              </a:extLst>
            </p:cNvPr>
            <p:cNvSpPr/>
            <p:nvPr/>
          </p:nvSpPr>
          <p:spPr>
            <a:xfrm>
              <a:off x="2253180" y="2871152"/>
              <a:ext cx="80138" cy="27455"/>
            </a:xfrm>
            <a:custGeom>
              <a:avLst/>
              <a:gdLst/>
              <a:ahLst/>
              <a:cxnLst/>
              <a:rect l="l" t="t" r="r" b="b"/>
              <a:pathLst>
                <a:path w="324" h="111" extrusionOk="0">
                  <a:moveTo>
                    <a:pt x="272" y="103"/>
                  </a:moveTo>
                  <a:lnTo>
                    <a:pt x="272" y="103"/>
                  </a:lnTo>
                  <a:cubicBezTo>
                    <a:pt x="286" y="114"/>
                    <a:pt x="305" y="114"/>
                    <a:pt x="316" y="103"/>
                  </a:cubicBezTo>
                  <a:cubicBezTo>
                    <a:pt x="327" y="88"/>
                    <a:pt x="327" y="70"/>
                    <a:pt x="316" y="55"/>
                  </a:cubicBezTo>
                  <a:cubicBezTo>
                    <a:pt x="272" y="19"/>
                    <a:pt x="217" y="0"/>
                    <a:pt x="162" y="0"/>
                  </a:cubicBezTo>
                  <a:cubicBezTo>
                    <a:pt x="107" y="0"/>
                    <a:pt x="52" y="19"/>
                    <a:pt x="8" y="55"/>
                  </a:cubicBezTo>
                  <a:cubicBezTo>
                    <a:pt x="-3" y="70"/>
                    <a:pt x="-3" y="88"/>
                    <a:pt x="8" y="103"/>
                  </a:cubicBezTo>
                  <a:cubicBezTo>
                    <a:pt x="19" y="114"/>
                    <a:pt x="37" y="114"/>
                    <a:pt x="52" y="103"/>
                  </a:cubicBezTo>
                  <a:cubicBezTo>
                    <a:pt x="81" y="77"/>
                    <a:pt x="121" y="63"/>
                    <a:pt x="162" y="63"/>
                  </a:cubicBezTo>
                  <a:cubicBezTo>
                    <a:pt x="202" y="63"/>
                    <a:pt x="242" y="77"/>
                    <a:pt x="272" y="10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 name="Google Shape;851;p48">
              <a:extLst>
                <a:ext uri="{FF2B5EF4-FFF2-40B4-BE49-F238E27FC236}">
                  <a16:creationId xmlns:a16="http://schemas.microsoft.com/office/drawing/2014/main" id="{5E323160-008A-D593-8AF2-5AD450C11F3A}"/>
                </a:ext>
              </a:extLst>
            </p:cNvPr>
            <p:cNvSpPr/>
            <p:nvPr/>
          </p:nvSpPr>
          <p:spPr>
            <a:xfrm>
              <a:off x="2271236" y="2903059"/>
              <a:ext cx="43285" cy="23745"/>
            </a:xfrm>
            <a:custGeom>
              <a:avLst/>
              <a:gdLst/>
              <a:ahLst/>
              <a:cxnLst/>
              <a:rect l="l" t="t" r="r" b="b"/>
              <a:pathLst>
                <a:path w="175" h="96" extrusionOk="0">
                  <a:moveTo>
                    <a:pt x="118" y="80"/>
                  </a:moveTo>
                  <a:lnTo>
                    <a:pt x="118" y="80"/>
                  </a:lnTo>
                  <a:cubicBezTo>
                    <a:pt x="125" y="95"/>
                    <a:pt x="147" y="99"/>
                    <a:pt x="162" y="88"/>
                  </a:cubicBezTo>
                  <a:cubicBezTo>
                    <a:pt x="177" y="77"/>
                    <a:pt x="180" y="58"/>
                    <a:pt x="169" y="44"/>
                  </a:cubicBezTo>
                  <a:cubicBezTo>
                    <a:pt x="151" y="18"/>
                    <a:pt x="122" y="0"/>
                    <a:pt x="89" y="0"/>
                  </a:cubicBezTo>
                  <a:cubicBezTo>
                    <a:pt x="56" y="0"/>
                    <a:pt x="23" y="18"/>
                    <a:pt x="4" y="51"/>
                  </a:cubicBezTo>
                  <a:cubicBezTo>
                    <a:pt x="-3" y="66"/>
                    <a:pt x="1" y="84"/>
                    <a:pt x="15" y="91"/>
                  </a:cubicBezTo>
                  <a:cubicBezTo>
                    <a:pt x="30" y="102"/>
                    <a:pt x="52" y="95"/>
                    <a:pt x="59" y="80"/>
                  </a:cubicBezTo>
                  <a:cubicBezTo>
                    <a:pt x="67" y="70"/>
                    <a:pt x="103" y="58"/>
                    <a:pt x="118" y="8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 name="Google Shape;852;p48">
              <a:extLst>
                <a:ext uri="{FF2B5EF4-FFF2-40B4-BE49-F238E27FC236}">
                  <a16:creationId xmlns:a16="http://schemas.microsoft.com/office/drawing/2014/main" id="{16C4247A-DEDD-1368-CDAE-52E93AA0F726}"/>
                </a:ext>
              </a:extLst>
            </p:cNvPr>
            <p:cNvSpPr/>
            <p:nvPr/>
          </p:nvSpPr>
          <p:spPr>
            <a:xfrm>
              <a:off x="2285087" y="2935708"/>
              <a:ext cx="15335" cy="15335"/>
            </a:xfrm>
            <a:custGeom>
              <a:avLst/>
              <a:gdLst/>
              <a:ahLst/>
              <a:cxnLst/>
              <a:rect l="l" t="t" r="r" b="b"/>
              <a:pathLst>
                <a:path w="62" h="62" extrusionOk="0">
                  <a:moveTo>
                    <a:pt x="62" y="33"/>
                  </a:moveTo>
                  <a:lnTo>
                    <a:pt x="62" y="33"/>
                  </a:lnTo>
                  <a:cubicBezTo>
                    <a:pt x="62" y="14"/>
                    <a:pt x="47" y="0"/>
                    <a:pt x="33" y="0"/>
                  </a:cubicBezTo>
                  <a:cubicBezTo>
                    <a:pt x="14" y="0"/>
                    <a:pt x="0" y="14"/>
                    <a:pt x="0" y="33"/>
                  </a:cubicBezTo>
                  <a:cubicBezTo>
                    <a:pt x="0" y="51"/>
                    <a:pt x="14" y="62"/>
                    <a:pt x="33" y="62"/>
                  </a:cubicBezTo>
                  <a:cubicBezTo>
                    <a:pt x="47" y="62"/>
                    <a:pt x="62" y="51"/>
                    <a:pt x="62" y="3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 name="Google Shape;853;p48">
              <a:extLst>
                <a:ext uri="{FF2B5EF4-FFF2-40B4-BE49-F238E27FC236}">
                  <a16:creationId xmlns:a16="http://schemas.microsoft.com/office/drawing/2014/main" id="{4CED5F87-3A04-5EF6-E37F-1DF9B5B1D0B7}"/>
                </a:ext>
              </a:extLst>
            </p:cNvPr>
            <p:cNvSpPr/>
            <p:nvPr/>
          </p:nvSpPr>
          <p:spPr>
            <a:xfrm>
              <a:off x="2220778" y="2838503"/>
              <a:ext cx="144941" cy="145189"/>
            </a:xfrm>
            <a:custGeom>
              <a:avLst/>
              <a:gdLst/>
              <a:ahLst/>
              <a:cxnLst/>
              <a:rect l="l" t="t" r="r" b="b"/>
              <a:pathLst>
                <a:path w="586" h="587" extrusionOk="0">
                  <a:moveTo>
                    <a:pt x="586" y="294"/>
                  </a:moveTo>
                  <a:lnTo>
                    <a:pt x="586" y="294"/>
                  </a:lnTo>
                  <a:cubicBezTo>
                    <a:pt x="586" y="132"/>
                    <a:pt x="454" y="0"/>
                    <a:pt x="293" y="0"/>
                  </a:cubicBezTo>
                  <a:cubicBezTo>
                    <a:pt x="131" y="0"/>
                    <a:pt x="0" y="132"/>
                    <a:pt x="0" y="294"/>
                  </a:cubicBezTo>
                  <a:cubicBezTo>
                    <a:pt x="0" y="455"/>
                    <a:pt x="131" y="587"/>
                    <a:pt x="293" y="587"/>
                  </a:cubicBezTo>
                  <a:cubicBezTo>
                    <a:pt x="454" y="587"/>
                    <a:pt x="586" y="455"/>
                    <a:pt x="586" y="294"/>
                  </a:cubicBezTo>
                  <a:moveTo>
                    <a:pt x="62" y="294"/>
                  </a:moveTo>
                  <a:lnTo>
                    <a:pt x="62" y="294"/>
                  </a:lnTo>
                  <a:cubicBezTo>
                    <a:pt x="62" y="166"/>
                    <a:pt x="164" y="63"/>
                    <a:pt x="293" y="63"/>
                  </a:cubicBezTo>
                  <a:cubicBezTo>
                    <a:pt x="421" y="63"/>
                    <a:pt x="524" y="166"/>
                    <a:pt x="524" y="294"/>
                  </a:cubicBezTo>
                  <a:cubicBezTo>
                    <a:pt x="524" y="422"/>
                    <a:pt x="421" y="525"/>
                    <a:pt x="293" y="525"/>
                  </a:cubicBezTo>
                  <a:cubicBezTo>
                    <a:pt x="164" y="525"/>
                    <a:pt x="62" y="422"/>
                    <a:pt x="62" y="29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 name="Google Shape;854;p48">
              <a:extLst>
                <a:ext uri="{FF2B5EF4-FFF2-40B4-BE49-F238E27FC236}">
                  <a16:creationId xmlns:a16="http://schemas.microsoft.com/office/drawing/2014/main" id="{E091CC51-CA76-E0D7-C723-FC8ACB83B9BA}"/>
                </a:ext>
              </a:extLst>
            </p:cNvPr>
            <p:cNvSpPr/>
            <p:nvPr/>
          </p:nvSpPr>
          <p:spPr>
            <a:xfrm>
              <a:off x="2122831" y="2738577"/>
              <a:ext cx="535738" cy="473409"/>
            </a:xfrm>
            <a:custGeom>
              <a:avLst/>
              <a:gdLst/>
              <a:ahLst/>
              <a:cxnLst/>
              <a:rect l="l" t="t" r="r" b="b"/>
              <a:pathLst>
                <a:path w="2166" h="1914" extrusionOk="0">
                  <a:moveTo>
                    <a:pt x="2133" y="1122"/>
                  </a:moveTo>
                  <a:lnTo>
                    <a:pt x="2133" y="1122"/>
                  </a:lnTo>
                  <a:cubicBezTo>
                    <a:pt x="2152" y="1122"/>
                    <a:pt x="2166" y="1107"/>
                    <a:pt x="2166" y="1089"/>
                  </a:cubicBezTo>
                  <a:cubicBezTo>
                    <a:pt x="2166" y="958"/>
                    <a:pt x="2166" y="958"/>
                    <a:pt x="2166" y="958"/>
                  </a:cubicBezTo>
                  <a:cubicBezTo>
                    <a:pt x="2166" y="943"/>
                    <a:pt x="2152" y="929"/>
                    <a:pt x="2133" y="929"/>
                  </a:cubicBezTo>
                  <a:cubicBezTo>
                    <a:pt x="1250" y="929"/>
                    <a:pt x="1250" y="929"/>
                    <a:pt x="1250" y="929"/>
                  </a:cubicBezTo>
                  <a:cubicBezTo>
                    <a:pt x="1250" y="624"/>
                    <a:pt x="1250" y="624"/>
                    <a:pt x="1250" y="624"/>
                  </a:cubicBezTo>
                  <a:cubicBezTo>
                    <a:pt x="1272" y="632"/>
                    <a:pt x="1301" y="632"/>
                    <a:pt x="1327" y="617"/>
                  </a:cubicBezTo>
                  <a:cubicBezTo>
                    <a:pt x="1389" y="584"/>
                    <a:pt x="1396" y="496"/>
                    <a:pt x="1338" y="456"/>
                  </a:cubicBezTo>
                  <a:cubicBezTo>
                    <a:pt x="707" y="5"/>
                    <a:pt x="707" y="5"/>
                    <a:pt x="707" y="5"/>
                  </a:cubicBezTo>
                  <a:cubicBezTo>
                    <a:pt x="696" y="-2"/>
                    <a:pt x="681" y="-2"/>
                    <a:pt x="670" y="8"/>
                  </a:cubicBezTo>
                  <a:cubicBezTo>
                    <a:pt x="40" y="456"/>
                    <a:pt x="40" y="456"/>
                    <a:pt x="40" y="456"/>
                  </a:cubicBezTo>
                  <a:cubicBezTo>
                    <a:pt x="14" y="474"/>
                    <a:pt x="0" y="503"/>
                    <a:pt x="0" y="533"/>
                  </a:cubicBezTo>
                  <a:cubicBezTo>
                    <a:pt x="0" y="603"/>
                    <a:pt x="69" y="647"/>
                    <a:pt x="132" y="621"/>
                  </a:cubicBezTo>
                  <a:cubicBezTo>
                    <a:pt x="132" y="1188"/>
                    <a:pt x="132" y="1188"/>
                    <a:pt x="132" y="1188"/>
                  </a:cubicBezTo>
                  <a:cubicBezTo>
                    <a:pt x="132" y="1203"/>
                    <a:pt x="142" y="1218"/>
                    <a:pt x="161" y="1221"/>
                  </a:cubicBezTo>
                  <a:cubicBezTo>
                    <a:pt x="179" y="1221"/>
                    <a:pt x="194" y="1206"/>
                    <a:pt x="194" y="1188"/>
                  </a:cubicBezTo>
                  <a:cubicBezTo>
                    <a:pt x="194" y="580"/>
                    <a:pt x="194" y="580"/>
                    <a:pt x="194" y="580"/>
                  </a:cubicBezTo>
                  <a:cubicBezTo>
                    <a:pt x="685" y="232"/>
                    <a:pt x="685" y="232"/>
                    <a:pt x="685" y="232"/>
                  </a:cubicBezTo>
                  <a:cubicBezTo>
                    <a:pt x="1180" y="580"/>
                    <a:pt x="1180" y="580"/>
                    <a:pt x="1180" y="580"/>
                  </a:cubicBezTo>
                  <a:cubicBezTo>
                    <a:pt x="1180" y="1712"/>
                    <a:pt x="1180" y="1712"/>
                    <a:pt x="1180" y="1712"/>
                  </a:cubicBezTo>
                  <a:cubicBezTo>
                    <a:pt x="1114" y="1712"/>
                    <a:pt x="1114" y="1712"/>
                    <a:pt x="1114" y="1712"/>
                  </a:cubicBezTo>
                  <a:cubicBezTo>
                    <a:pt x="1114" y="1089"/>
                    <a:pt x="1114" y="1089"/>
                    <a:pt x="1114" y="1089"/>
                  </a:cubicBezTo>
                  <a:cubicBezTo>
                    <a:pt x="1114" y="1071"/>
                    <a:pt x="1099" y="1060"/>
                    <a:pt x="1081" y="1060"/>
                  </a:cubicBezTo>
                  <a:cubicBezTo>
                    <a:pt x="293" y="1060"/>
                    <a:pt x="293" y="1060"/>
                    <a:pt x="293" y="1060"/>
                  </a:cubicBezTo>
                  <a:cubicBezTo>
                    <a:pt x="278" y="1060"/>
                    <a:pt x="264" y="1071"/>
                    <a:pt x="264" y="1089"/>
                  </a:cubicBezTo>
                  <a:cubicBezTo>
                    <a:pt x="264" y="1712"/>
                    <a:pt x="264" y="1712"/>
                    <a:pt x="264" y="1712"/>
                  </a:cubicBezTo>
                  <a:cubicBezTo>
                    <a:pt x="194" y="1712"/>
                    <a:pt x="194" y="1712"/>
                    <a:pt x="194" y="1712"/>
                  </a:cubicBezTo>
                  <a:cubicBezTo>
                    <a:pt x="194" y="1324"/>
                    <a:pt x="194" y="1324"/>
                    <a:pt x="194" y="1324"/>
                  </a:cubicBezTo>
                  <a:cubicBezTo>
                    <a:pt x="194" y="1309"/>
                    <a:pt x="183" y="1294"/>
                    <a:pt x="168" y="1291"/>
                  </a:cubicBezTo>
                  <a:cubicBezTo>
                    <a:pt x="146" y="1291"/>
                    <a:pt x="132" y="1306"/>
                    <a:pt x="132" y="1324"/>
                  </a:cubicBezTo>
                  <a:cubicBezTo>
                    <a:pt x="132" y="1720"/>
                    <a:pt x="132" y="1720"/>
                    <a:pt x="132" y="1720"/>
                  </a:cubicBezTo>
                  <a:cubicBezTo>
                    <a:pt x="62" y="1720"/>
                    <a:pt x="62" y="1720"/>
                    <a:pt x="62" y="1720"/>
                  </a:cubicBezTo>
                  <a:cubicBezTo>
                    <a:pt x="29" y="1720"/>
                    <a:pt x="0" y="1745"/>
                    <a:pt x="0" y="1778"/>
                  </a:cubicBezTo>
                  <a:cubicBezTo>
                    <a:pt x="0" y="1881"/>
                    <a:pt x="0" y="1881"/>
                    <a:pt x="0" y="1881"/>
                  </a:cubicBezTo>
                  <a:cubicBezTo>
                    <a:pt x="0" y="1899"/>
                    <a:pt x="14" y="1914"/>
                    <a:pt x="32" y="1914"/>
                  </a:cubicBezTo>
                  <a:cubicBezTo>
                    <a:pt x="769" y="1914"/>
                    <a:pt x="769" y="1914"/>
                    <a:pt x="769" y="1914"/>
                  </a:cubicBezTo>
                  <a:cubicBezTo>
                    <a:pt x="777" y="1914"/>
                    <a:pt x="780" y="1910"/>
                    <a:pt x="784" y="1907"/>
                  </a:cubicBezTo>
                  <a:cubicBezTo>
                    <a:pt x="806" y="1881"/>
                    <a:pt x="788" y="1848"/>
                    <a:pt x="762" y="1848"/>
                  </a:cubicBezTo>
                  <a:cubicBezTo>
                    <a:pt x="62" y="1848"/>
                    <a:pt x="62" y="1848"/>
                    <a:pt x="62" y="1848"/>
                  </a:cubicBezTo>
                  <a:cubicBezTo>
                    <a:pt x="62" y="1782"/>
                    <a:pt x="62" y="1782"/>
                    <a:pt x="62" y="1782"/>
                  </a:cubicBezTo>
                  <a:cubicBezTo>
                    <a:pt x="2104" y="1782"/>
                    <a:pt x="2104" y="1782"/>
                    <a:pt x="2104" y="1782"/>
                  </a:cubicBezTo>
                  <a:cubicBezTo>
                    <a:pt x="2104" y="1848"/>
                    <a:pt x="2104" y="1848"/>
                    <a:pt x="2104" y="1848"/>
                  </a:cubicBezTo>
                  <a:cubicBezTo>
                    <a:pt x="901" y="1848"/>
                    <a:pt x="901" y="1848"/>
                    <a:pt x="901" y="1848"/>
                  </a:cubicBezTo>
                  <a:cubicBezTo>
                    <a:pt x="887" y="1848"/>
                    <a:pt x="872" y="1859"/>
                    <a:pt x="868" y="1877"/>
                  </a:cubicBezTo>
                  <a:cubicBezTo>
                    <a:pt x="868" y="1896"/>
                    <a:pt x="883" y="1914"/>
                    <a:pt x="901" y="1914"/>
                  </a:cubicBezTo>
                  <a:cubicBezTo>
                    <a:pt x="2104" y="1914"/>
                    <a:pt x="2104" y="1914"/>
                    <a:pt x="2104" y="1914"/>
                  </a:cubicBezTo>
                  <a:cubicBezTo>
                    <a:pt x="2137" y="1914"/>
                    <a:pt x="2166" y="1884"/>
                    <a:pt x="2166" y="1852"/>
                  </a:cubicBezTo>
                  <a:cubicBezTo>
                    <a:pt x="2166" y="1775"/>
                    <a:pt x="2166" y="1775"/>
                    <a:pt x="2166" y="1775"/>
                  </a:cubicBezTo>
                  <a:cubicBezTo>
                    <a:pt x="2166" y="1742"/>
                    <a:pt x="2137" y="1712"/>
                    <a:pt x="2104" y="1712"/>
                  </a:cubicBezTo>
                  <a:cubicBezTo>
                    <a:pt x="2097" y="1712"/>
                    <a:pt x="2097" y="1712"/>
                    <a:pt x="2097" y="1712"/>
                  </a:cubicBezTo>
                  <a:cubicBezTo>
                    <a:pt x="2097" y="1122"/>
                    <a:pt x="2097" y="1122"/>
                    <a:pt x="2097" y="1122"/>
                  </a:cubicBezTo>
                  <a:lnTo>
                    <a:pt x="2133" y="1122"/>
                  </a:lnTo>
                  <a:moveTo>
                    <a:pt x="667" y="170"/>
                  </a:moveTo>
                  <a:lnTo>
                    <a:pt x="667" y="170"/>
                  </a:lnTo>
                  <a:cubicBezTo>
                    <a:pt x="113" y="559"/>
                    <a:pt x="113" y="559"/>
                    <a:pt x="113" y="559"/>
                  </a:cubicBezTo>
                  <a:cubicBezTo>
                    <a:pt x="95" y="577"/>
                    <a:pt x="62" y="559"/>
                    <a:pt x="62" y="533"/>
                  </a:cubicBezTo>
                  <a:cubicBezTo>
                    <a:pt x="62" y="522"/>
                    <a:pt x="69" y="515"/>
                    <a:pt x="76" y="507"/>
                  </a:cubicBezTo>
                  <a:cubicBezTo>
                    <a:pt x="685" y="71"/>
                    <a:pt x="685" y="71"/>
                    <a:pt x="685" y="71"/>
                  </a:cubicBezTo>
                  <a:cubicBezTo>
                    <a:pt x="1297" y="507"/>
                    <a:pt x="1297" y="507"/>
                    <a:pt x="1297" y="507"/>
                  </a:cubicBezTo>
                  <a:cubicBezTo>
                    <a:pt x="1319" y="522"/>
                    <a:pt x="1316" y="551"/>
                    <a:pt x="1294" y="562"/>
                  </a:cubicBezTo>
                  <a:cubicBezTo>
                    <a:pt x="1283" y="570"/>
                    <a:pt x="1272" y="566"/>
                    <a:pt x="1261" y="562"/>
                  </a:cubicBezTo>
                  <a:cubicBezTo>
                    <a:pt x="703" y="170"/>
                    <a:pt x="703" y="170"/>
                    <a:pt x="703" y="170"/>
                  </a:cubicBezTo>
                  <a:cubicBezTo>
                    <a:pt x="692" y="159"/>
                    <a:pt x="678" y="159"/>
                    <a:pt x="667" y="170"/>
                  </a:cubicBezTo>
                  <a:moveTo>
                    <a:pt x="1048" y="1712"/>
                  </a:moveTo>
                  <a:lnTo>
                    <a:pt x="1048" y="1712"/>
                  </a:lnTo>
                  <a:cubicBezTo>
                    <a:pt x="850" y="1712"/>
                    <a:pt x="850" y="1712"/>
                    <a:pt x="850" y="1712"/>
                  </a:cubicBezTo>
                  <a:cubicBezTo>
                    <a:pt x="850" y="1122"/>
                    <a:pt x="850" y="1122"/>
                    <a:pt x="850" y="1122"/>
                  </a:cubicBezTo>
                  <a:cubicBezTo>
                    <a:pt x="1048" y="1122"/>
                    <a:pt x="1048" y="1122"/>
                    <a:pt x="1048" y="1122"/>
                  </a:cubicBezTo>
                  <a:lnTo>
                    <a:pt x="1048" y="1712"/>
                  </a:lnTo>
                  <a:moveTo>
                    <a:pt x="788" y="1712"/>
                  </a:moveTo>
                  <a:lnTo>
                    <a:pt x="788" y="1712"/>
                  </a:lnTo>
                  <a:cubicBezTo>
                    <a:pt x="590" y="1712"/>
                    <a:pt x="590" y="1712"/>
                    <a:pt x="590" y="1712"/>
                  </a:cubicBezTo>
                  <a:cubicBezTo>
                    <a:pt x="590" y="1122"/>
                    <a:pt x="590" y="1122"/>
                    <a:pt x="590" y="1122"/>
                  </a:cubicBezTo>
                  <a:cubicBezTo>
                    <a:pt x="788" y="1122"/>
                    <a:pt x="788" y="1122"/>
                    <a:pt x="788" y="1122"/>
                  </a:cubicBezTo>
                  <a:lnTo>
                    <a:pt x="788" y="1712"/>
                  </a:lnTo>
                  <a:moveTo>
                    <a:pt x="326" y="1122"/>
                  </a:moveTo>
                  <a:lnTo>
                    <a:pt x="326" y="1122"/>
                  </a:lnTo>
                  <a:cubicBezTo>
                    <a:pt x="524" y="1122"/>
                    <a:pt x="524" y="1122"/>
                    <a:pt x="524" y="1122"/>
                  </a:cubicBezTo>
                  <a:cubicBezTo>
                    <a:pt x="524" y="1712"/>
                    <a:pt x="524" y="1712"/>
                    <a:pt x="524" y="1712"/>
                  </a:cubicBezTo>
                  <a:cubicBezTo>
                    <a:pt x="326" y="1712"/>
                    <a:pt x="326" y="1712"/>
                    <a:pt x="326" y="1712"/>
                  </a:cubicBezTo>
                  <a:lnTo>
                    <a:pt x="326" y="1122"/>
                  </a:lnTo>
                  <a:moveTo>
                    <a:pt x="1910" y="1452"/>
                  </a:moveTo>
                  <a:lnTo>
                    <a:pt x="1910" y="1452"/>
                  </a:lnTo>
                  <a:cubicBezTo>
                    <a:pt x="1378" y="1452"/>
                    <a:pt x="1378" y="1452"/>
                    <a:pt x="1378" y="1452"/>
                  </a:cubicBezTo>
                  <a:cubicBezTo>
                    <a:pt x="1378" y="1382"/>
                    <a:pt x="1378" y="1382"/>
                    <a:pt x="1378" y="1382"/>
                  </a:cubicBezTo>
                  <a:cubicBezTo>
                    <a:pt x="1910" y="1382"/>
                    <a:pt x="1910" y="1382"/>
                    <a:pt x="1910" y="1382"/>
                  </a:cubicBezTo>
                  <a:lnTo>
                    <a:pt x="1910" y="1452"/>
                  </a:lnTo>
                  <a:moveTo>
                    <a:pt x="1378" y="1514"/>
                  </a:moveTo>
                  <a:lnTo>
                    <a:pt x="1378" y="1514"/>
                  </a:lnTo>
                  <a:cubicBezTo>
                    <a:pt x="1910" y="1514"/>
                    <a:pt x="1910" y="1514"/>
                    <a:pt x="1910" y="1514"/>
                  </a:cubicBezTo>
                  <a:cubicBezTo>
                    <a:pt x="1910" y="1584"/>
                    <a:pt x="1910" y="1584"/>
                    <a:pt x="1910" y="1584"/>
                  </a:cubicBezTo>
                  <a:cubicBezTo>
                    <a:pt x="1378" y="1584"/>
                    <a:pt x="1378" y="1584"/>
                    <a:pt x="1378" y="1584"/>
                  </a:cubicBezTo>
                  <a:lnTo>
                    <a:pt x="1378" y="1514"/>
                  </a:lnTo>
                  <a:moveTo>
                    <a:pt x="1910" y="1320"/>
                  </a:moveTo>
                  <a:lnTo>
                    <a:pt x="1910" y="1320"/>
                  </a:lnTo>
                  <a:cubicBezTo>
                    <a:pt x="1378" y="1320"/>
                    <a:pt x="1378" y="1320"/>
                    <a:pt x="1378" y="1320"/>
                  </a:cubicBezTo>
                  <a:cubicBezTo>
                    <a:pt x="1378" y="1254"/>
                    <a:pt x="1378" y="1254"/>
                    <a:pt x="1378" y="1254"/>
                  </a:cubicBezTo>
                  <a:cubicBezTo>
                    <a:pt x="1910" y="1254"/>
                    <a:pt x="1910" y="1254"/>
                    <a:pt x="1910" y="1254"/>
                  </a:cubicBezTo>
                  <a:lnTo>
                    <a:pt x="1910" y="1320"/>
                  </a:lnTo>
                  <a:moveTo>
                    <a:pt x="1378" y="1650"/>
                  </a:moveTo>
                  <a:lnTo>
                    <a:pt x="1378" y="1650"/>
                  </a:lnTo>
                  <a:cubicBezTo>
                    <a:pt x="1910" y="1650"/>
                    <a:pt x="1910" y="1650"/>
                    <a:pt x="1910" y="1650"/>
                  </a:cubicBezTo>
                  <a:cubicBezTo>
                    <a:pt x="1910" y="1720"/>
                    <a:pt x="1910" y="1720"/>
                    <a:pt x="1910" y="1720"/>
                  </a:cubicBezTo>
                  <a:cubicBezTo>
                    <a:pt x="1378" y="1720"/>
                    <a:pt x="1378" y="1720"/>
                    <a:pt x="1378" y="1720"/>
                  </a:cubicBezTo>
                  <a:lnTo>
                    <a:pt x="1378" y="1650"/>
                  </a:lnTo>
                  <a:moveTo>
                    <a:pt x="2034" y="1712"/>
                  </a:moveTo>
                  <a:lnTo>
                    <a:pt x="2034" y="1712"/>
                  </a:lnTo>
                  <a:cubicBezTo>
                    <a:pt x="1968" y="1712"/>
                    <a:pt x="1968" y="1712"/>
                    <a:pt x="1968" y="1712"/>
                  </a:cubicBezTo>
                  <a:cubicBezTo>
                    <a:pt x="1968" y="1221"/>
                    <a:pt x="1968" y="1221"/>
                    <a:pt x="1968" y="1221"/>
                  </a:cubicBezTo>
                  <a:cubicBezTo>
                    <a:pt x="1968" y="1203"/>
                    <a:pt x="1954" y="1188"/>
                    <a:pt x="1935" y="1188"/>
                  </a:cubicBezTo>
                  <a:cubicBezTo>
                    <a:pt x="1349" y="1188"/>
                    <a:pt x="1349" y="1188"/>
                    <a:pt x="1349" y="1188"/>
                  </a:cubicBezTo>
                  <a:cubicBezTo>
                    <a:pt x="1330" y="1188"/>
                    <a:pt x="1316" y="1203"/>
                    <a:pt x="1316" y="1221"/>
                  </a:cubicBezTo>
                  <a:cubicBezTo>
                    <a:pt x="1316" y="1712"/>
                    <a:pt x="1316" y="1712"/>
                    <a:pt x="1316" y="1712"/>
                  </a:cubicBezTo>
                  <a:cubicBezTo>
                    <a:pt x="1250" y="1712"/>
                    <a:pt x="1250" y="1712"/>
                    <a:pt x="1250" y="1712"/>
                  </a:cubicBezTo>
                  <a:cubicBezTo>
                    <a:pt x="1250" y="1122"/>
                    <a:pt x="1250" y="1122"/>
                    <a:pt x="1250" y="1122"/>
                  </a:cubicBezTo>
                  <a:cubicBezTo>
                    <a:pt x="1737" y="1122"/>
                    <a:pt x="1737" y="1122"/>
                    <a:pt x="1737" y="1122"/>
                  </a:cubicBezTo>
                  <a:cubicBezTo>
                    <a:pt x="1752" y="1122"/>
                    <a:pt x="1767" y="1111"/>
                    <a:pt x="1770" y="1093"/>
                  </a:cubicBezTo>
                  <a:cubicBezTo>
                    <a:pt x="1770" y="1074"/>
                    <a:pt x="1756" y="1060"/>
                    <a:pt x="1737" y="1060"/>
                  </a:cubicBezTo>
                  <a:cubicBezTo>
                    <a:pt x="1250" y="1060"/>
                    <a:pt x="1250" y="1060"/>
                    <a:pt x="1250" y="1060"/>
                  </a:cubicBezTo>
                  <a:cubicBezTo>
                    <a:pt x="1250" y="991"/>
                    <a:pt x="1250" y="991"/>
                    <a:pt x="1250" y="991"/>
                  </a:cubicBezTo>
                  <a:cubicBezTo>
                    <a:pt x="2104" y="991"/>
                    <a:pt x="2104" y="991"/>
                    <a:pt x="2104" y="991"/>
                  </a:cubicBezTo>
                  <a:cubicBezTo>
                    <a:pt x="2104" y="1060"/>
                    <a:pt x="2104" y="1060"/>
                    <a:pt x="2104" y="1060"/>
                  </a:cubicBezTo>
                  <a:cubicBezTo>
                    <a:pt x="2067" y="1060"/>
                    <a:pt x="2067" y="1060"/>
                    <a:pt x="2067" y="1060"/>
                  </a:cubicBezTo>
                  <a:lnTo>
                    <a:pt x="2067" y="1060"/>
                  </a:lnTo>
                  <a:lnTo>
                    <a:pt x="2067" y="1060"/>
                  </a:lnTo>
                  <a:cubicBezTo>
                    <a:pt x="1869" y="1060"/>
                    <a:pt x="1869" y="1060"/>
                    <a:pt x="1869" y="1060"/>
                  </a:cubicBezTo>
                  <a:cubicBezTo>
                    <a:pt x="1855" y="1060"/>
                    <a:pt x="1840" y="1067"/>
                    <a:pt x="1836" y="1082"/>
                  </a:cubicBezTo>
                  <a:cubicBezTo>
                    <a:pt x="1833" y="1104"/>
                    <a:pt x="1847" y="1122"/>
                    <a:pt x="1869" y="1122"/>
                  </a:cubicBezTo>
                  <a:cubicBezTo>
                    <a:pt x="2034" y="1122"/>
                    <a:pt x="2034" y="1122"/>
                    <a:pt x="2034" y="1122"/>
                  </a:cubicBezTo>
                  <a:cubicBezTo>
                    <a:pt x="2034" y="1712"/>
                    <a:pt x="2034" y="1712"/>
                    <a:pt x="2034" y="171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8" name="Google Shape;836;p48">
            <a:extLst>
              <a:ext uri="{FF2B5EF4-FFF2-40B4-BE49-F238E27FC236}">
                <a16:creationId xmlns:a16="http://schemas.microsoft.com/office/drawing/2014/main" id="{3A796ED5-32D0-AF23-AB42-08C858C00185}"/>
              </a:ext>
            </a:extLst>
          </p:cNvPr>
          <p:cNvGrpSpPr/>
          <p:nvPr/>
        </p:nvGrpSpPr>
        <p:grpSpPr>
          <a:xfrm>
            <a:off x="852265" y="1356861"/>
            <a:ext cx="341082" cy="535738"/>
            <a:chOff x="1527729" y="2707165"/>
            <a:chExt cx="341082" cy="535738"/>
          </a:xfrm>
        </p:grpSpPr>
        <p:sp>
          <p:nvSpPr>
            <p:cNvPr id="9" name="Google Shape;837;p48">
              <a:extLst>
                <a:ext uri="{FF2B5EF4-FFF2-40B4-BE49-F238E27FC236}">
                  <a16:creationId xmlns:a16="http://schemas.microsoft.com/office/drawing/2014/main" id="{8AE0A855-0DAA-979F-6F6B-2B29AD163FD1}"/>
                </a:ext>
              </a:extLst>
            </p:cNvPr>
            <p:cNvSpPr/>
            <p:nvPr/>
          </p:nvSpPr>
          <p:spPr>
            <a:xfrm>
              <a:off x="1527729" y="2707165"/>
              <a:ext cx="255255" cy="80633"/>
            </a:xfrm>
            <a:custGeom>
              <a:avLst/>
              <a:gdLst/>
              <a:ahLst/>
              <a:cxnLst/>
              <a:rect l="l" t="t" r="r" b="b"/>
              <a:pathLst>
                <a:path w="1032" h="326" extrusionOk="0">
                  <a:moveTo>
                    <a:pt x="33" y="326"/>
                  </a:moveTo>
                  <a:lnTo>
                    <a:pt x="33" y="326"/>
                  </a:lnTo>
                  <a:cubicBezTo>
                    <a:pt x="51" y="326"/>
                    <a:pt x="66" y="315"/>
                    <a:pt x="66" y="297"/>
                  </a:cubicBezTo>
                  <a:cubicBezTo>
                    <a:pt x="66" y="84"/>
                    <a:pt x="66" y="84"/>
                    <a:pt x="66" y="84"/>
                  </a:cubicBezTo>
                  <a:cubicBezTo>
                    <a:pt x="66" y="73"/>
                    <a:pt x="74" y="66"/>
                    <a:pt x="84" y="66"/>
                  </a:cubicBezTo>
                  <a:cubicBezTo>
                    <a:pt x="1012" y="66"/>
                    <a:pt x="1012" y="66"/>
                    <a:pt x="1012" y="66"/>
                  </a:cubicBezTo>
                  <a:cubicBezTo>
                    <a:pt x="1016" y="66"/>
                    <a:pt x="1016" y="66"/>
                    <a:pt x="1019" y="62"/>
                  </a:cubicBezTo>
                  <a:cubicBezTo>
                    <a:pt x="1045" y="37"/>
                    <a:pt x="1027" y="0"/>
                    <a:pt x="1001" y="0"/>
                  </a:cubicBezTo>
                  <a:cubicBezTo>
                    <a:pt x="33" y="0"/>
                    <a:pt x="33" y="0"/>
                    <a:pt x="33" y="0"/>
                  </a:cubicBezTo>
                  <a:cubicBezTo>
                    <a:pt x="15" y="0"/>
                    <a:pt x="0" y="14"/>
                    <a:pt x="0" y="33"/>
                  </a:cubicBezTo>
                  <a:cubicBezTo>
                    <a:pt x="0" y="297"/>
                    <a:pt x="0" y="297"/>
                    <a:pt x="0" y="297"/>
                  </a:cubicBezTo>
                  <a:cubicBezTo>
                    <a:pt x="0" y="315"/>
                    <a:pt x="15" y="326"/>
                    <a:pt x="33" y="32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 name="Google Shape;838;p48">
              <a:extLst>
                <a:ext uri="{FF2B5EF4-FFF2-40B4-BE49-F238E27FC236}">
                  <a16:creationId xmlns:a16="http://schemas.microsoft.com/office/drawing/2014/main" id="{CDFFCBB3-33C3-0E8E-6195-33C399EEBE77}"/>
                </a:ext>
              </a:extLst>
            </p:cNvPr>
            <p:cNvSpPr/>
            <p:nvPr/>
          </p:nvSpPr>
          <p:spPr>
            <a:xfrm>
              <a:off x="1527729" y="2707165"/>
              <a:ext cx="341082" cy="535738"/>
            </a:xfrm>
            <a:custGeom>
              <a:avLst/>
              <a:gdLst/>
              <a:ahLst/>
              <a:cxnLst/>
              <a:rect l="l" t="t" r="r" b="b"/>
              <a:pathLst>
                <a:path w="1379" h="2166" extrusionOk="0">
                  <a:moveTo>
                    <a:pt x="1221" y="0"/>
                  </a:moveTo>
                  <a:lnTo>
                    <a:pt x="1221" y="0"/>
                  </a:lnTo>
                  <a:cubicBezTo>
                    <a:pt x="1144" y="0"/>
                    <a:pt x="1144" y="0"/>
                    <a:pt x="1144" y="0"/>
                  </a:cubicBezTo>
                  <a:cubicBezTo>
                    <a:pt x="1126" y="0"/>
                    <a:pt x="1111" y="14"/>
                    <a:pt x="1111" y="29"/>
                  </a:cubicBezTo>
                  <a:cubicBezTo>
                    <a:pt x="1107" y="47"/>
                    <a:pt x="1122" y="66"/>
                    <a:pt x="1140" y="66"/>
                  </a:cubicBezTo>
                  <a:cubicBezTo>
                    <a:pt x="1221" y="66"/>
                    <a:pt x="1221" y="66"/>
                    <a:pt x="1221" y="66"/>
                  </a:cubicBezTo>
                  <a:cubicBezTo>
                    <a:pt x="1272" y="66"/>
                    <a:pt x="1316" y="106"/>
                    <a:pt x="1316" y="161"/>
                  </a:cubicBezTo>
                  <a:cubicBezTo>
                    <a:pt x="1316" y="2008"/>
                    <a:pt x="1316" y="2008"/>
                    <a:pt x="1316" y="2008"/>
                  </a:cubicBezTo>
                  <a:cubicBezTo>
                    <a:pt x="1316" y="2052"/>
                    <a:pt x="1287" y="2089"/>
                    <a:pt x="1250" y="2099"/>
                  </a:cubicBezTo>
                  <a:cubicBezTo>
                    <a:pt x="1250" y="957"/>
                    <a:pt x="1250" y="957"/>
                    <a:pt x="1250" y="957"/>
                  </a:cubicBezTo>
                  <a:cubicBezTo>
                    <a:pt x="1250" y="671"/>
                    <a:pt x="1034" y="425"/>
                    <a:pt x="748" y="396"/>
                  </a:cubicBezTo>
                  <a:cubicBezTo>
                    <a:pt x="414" y="363"/>
                    <a:pt x="132" y="627"/>
                    <a:pt x="132" y="953"/>
                  </a:cubicBezTo>
                  <a:cubicBezTo>
                    <a:pt x="132" y="2096"/>
                    <a:pt x="132" y="2096"/>
                    <a:pt x="132" y="2096"/>
                  </a:cubicBezTo>
                  <a:cubicBezTo>
                    <a:pt x="92" y="2085"/>
                    <a:pt x="66" y="2048"/>
                    <a:pt x="66" y="2008"/>
                  </a:cubicBezTo>
                  <a:cubicBezTo>
                    <a:pt x="66" y="422"/>
                    <a:pt x="66" y="422"/>
                    <a:pt x="66" y="422"/>
                  </a:cubicBezTo>
                  <a:lnTo>
                    <a:pt x="62" y="418"/>
                  </a:lnTo>
                  <a:cubicBezTo>
                    <a:pt x="33" y="389"/>
                    <a:pt x="0" y="407"/>
                    <a:pt x="0" y="433"/>
                  </a:cubicBezTo>
                  <a:cubicBezTo>
                    <a:pt x="0" y="2133"/>
                    <a:pt x="0" y="2133"/>
                    <a:pt x="0" y="2133"/>
                  </a:cubicBezTo>
                  <a:cubicBezTo>
                    <a:pt x="0" y="2151"/>
                    <a:pt x="15" y="2166"/>
                    <a:pt x="33" y="2166"/>
                  </a:cubicBezTo>
                  <a:cubicBezTo>
                    <a:pt x="942" y="2166"/>
                    <a:pt x="942" y="2166"/>
                    <a:pt x="942" y="2166"/>
                  </a:cubicBezTo>
                  <a:cubicBezTo>
                    <a:pt x="946" y="2166"/>
                    <a:pt x="946" y="2166"/>
                    <a:pt x="950" y="2166"/>
                  </a:cubicBezTo>
                  <a:cubicBezTo>
                    <a:pt x="979" y="2136"/>
                    <a:pt x="957" y="2103"/>
                    <a:pt x="931" y="2103"/>
                  </a:cubicBezTo>
                  <a:cubicBezTo>
                    <a:pt x="194" y="2103"/>
                    <a:pt x="194" y="2103"/>
                    <a:pt x="194" y="2103"/>
                  </a:cubicBezTo>
                  <a:cubicBezTo>
                    <a:pt x="194" y="1905"/>
                    <a:pt x="194" y="1905"/>
                    <a:pt x="194" y="1905"/>
                  </a:cubicBezTo>
                  <a:cubicBezTo>
                    <a:pt x="1181" y="1905"/>
                    <a:pt x="1181" y="1905"/>
                    <a:pt x="1181" y="1905"/>
                  </a:cubicBezTo>
                  <a:cubicBezTo>
                    <a:pt x="1181" y="2103"/>
                    <a:pt x="1181" y="2103"/>
                    <a:pt x="1181" y="2103"/>
                  </a:cubicBezTo>
                  <a:cubicBezTo>
                    <a:pt x="1067" y="2103"/>
                    <a:pt x="1067" y="2103"/>
                    <a:pt x="1067" y="2103"/>
                  </a:cubicBezTo>
                  <a:cubicBezTo>
                    <a:pt x="1052" y="2103"/>
                    <a:pt x="1038" y="2114"/>
                    <a:pt x="1034" y="2129"/>
                  </a:cubicBezTo>
                  <a:cubicBezTo>
                    <a:pt x="1034" y="2151"/>
                    <a:pt x="1049" y="2166"/>
                    <a:pt x="1067" y="2166"/>
                  </a:cubicBezTo>
                  <a:cubicBezTo>
                    <a:pt x="1221" y="2166"/>
                    <a:pt x="1221" y="2166"/>
                    <a:pt x="1221" y="2166"/>
                  </a:cubicBezTo>
                  <a:cubicBezTo>
                    <a:pt x="1309" y="2166"/>
                    <a:pt x="1379" y="2096"/>
                    <a:pt x="1379" y="2008"/>
                  </a:cubicBezTo>
                  <a:cubicBezTo>
                    <a:pt x="1379" y="161"/>
                    <a:pt x="1379" y="161"/>
                    <a:pt x="1379" y="161"/>
                  </a:cubicBezTo>
                  <a:cubicBezTo>
                    <a:pt x="1379" y="73"/>
                    <a:pt x="1309" y="0"/>
                    <a:pt x="1221" y="0"/>
                  </a:cubicBezTo>
                  <a:moveTo>
                    <a:pt x="194" y="953"/>
                  </a:moveTo>
                  <a:lnTo>
                    <a:pt x="194" y="953"/>
                  </a:lnTo>
                  <a:cubicBezTo>
                    <a:pt x="194" y="686"/>
                    <a:pt x="411" y="466"/>
                    <a:pt x="678" y="458"/>
                  </a:cubicBezTo>
                  <a:cubicBezTo>
                    <a:pt x="957" y="454"/>
                    <a:pt x="1181" y="682"/>
                    <a:pt x="1181" y="957"/>
                  </a:cubicBezTo>
                  <a:cubicBezTo>
                    <a:pt x="1181" y="1839"/>
                    <a:pt x="1181" y="1839"/>
                    <a:pt x="1181" y="1839"/>
                  </a:cubicBezTo>
                  <a:cubicBezTo>
                    <a:pt x="194" y="1839"/>
                    <a:pt x="194" y="1839"/>
                    <a:pt x="194" y="1839"/>
                  </a:cubicBezTo>
                  <a:lnTo>
                    <a:pt x="194" y="953"/>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 name="Google Shape;839;p48">
              <a:extLst>
                <a:ext uri="{FF2B5EF4-FFF2-40B4-BE49-F238E27FC236}">
                  <a16:creationId xmlns:a16="http://schemas.microsoft.com/office/drawing/2014/main" id="{559345C5-2290-FA16-03E5-A1EF540CF59E}"/>
                </a:ext>
              </a:extLst>
            </p:cNvPr>
            <p:cNvSpPr/>
            <p:nvPr/>
          </p:nvSpPr>
          <p:spPr>
            <a:xfrm>
              <a:off x="1593027" y="2999769"/>
              <a:ext cx="185752" cy="145189"/>
            </a:xfrm>
            <a:custGeom>
              <a:avLst/>
              <a:gdLst/>
              <a:ahLst/>
              <a:cxnLst/>
              <a:rect l="l" t="t" r="r" b="b"/>
              <a:pathLst>
                <a:path w="751" h="587" extrusionOk="0">
                  <a:moveTo>
                    <a:pt x="741" y="400"/>
                  </a:moveTo>
                  <a:lnTo>
                    <a:pt x="741" y="400"/>
                  </a:lnTo>
                  <a:cubicBezTo>
                    <a:pt x="726" y="389"/>
                    <a:pt x="708" y="392"/>
                    <a:pt x="697" y="403"/>
                  </a:cubicBezTo>
                  <a:cubicBezTo>
                    <a:pt x="627" y="480"/>
                    <a:pt x="528" y="524"/>
                    <a:pt x="426" y="524"/>
                  </a:cubicBezTo>
                  <a:cubicBezTo>
                    <a:pt x="224" y="524"/>
                    <a:pt x="62" y="363"/>
                    <a:pt x="62" y="162"/>
                  </a:cubicBezTo>
                  <a:cubicBezTo>
                    <a:pt x="62" y="33"/>
                    <a:pt x="62" y="33"/>
                    <a:pt x="62" y="33"/>
                  </a:cubicBezTo>
                  <a:cubicBezTo>
                    <a:pt x="62" y="15"/>
                    <a:pt x="51" y="0"/>
                    <a:pt x="33" y="0"/>
                  </a:cubicBezTo>
                  <a:cubicBezTo>
                    <a:pt x="15" y="-4"/>
                    <a:pt x="0" y="11"/>
                    <a:pt x="0" y="30"/>
                  </a:cubicBezTo>
                  <a:cubicBezTo>
                    <a:pt x="0" y="162"/>
                    <a:pt x="0" y="162"/>
                    <a:pt x="0" y="162"/>
                  </a:cubicBezTo>
                  <a:cubicBezTo>
                    <a:pt x="0" y="396"/>
                    <a:pt x="191" y="587"/>
                    <a:pt x="426" y="587"/>
                  </a:cubicBezTo>
                  <a:cubicBezTo>
                    <a:pt x="546" y="587"/>
                    <a:pt x="660" y="535"/>
                    <a:pt x="744" y="447"/>
                  </a:cubicBezTo>
                  <a:cubicBezTo>
                    <a:pt x="755" y="433"/>
                    <a:pt x="752" y="414"/>
                    <a:pt x="741" y="40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 name="Google Shape;840;p48">
              <a:extLst>
                <a:ext uri="{FF2B5EF4-FFF2-40B4-BE49-F238E27FC236}">
                  <a16:creationId xmlns:a16="http://schemas.microsoft.com/office/drawing/2014/main" id="{0CD346C4-A933-D6F4-BAEF-9D631CE13E43}"/>
                </a:ext>
              </a:extLst>
            </p:cNvPr>
            <p:cNvSpPr/>
            <p:nvPr/>
          </p:nvSpPr>
          <p:spPr>
            <a:xfrm>
              <a:off x="1593027" y="2837761"/>
              <a:ext cx="211228" cy="242641"/>
            </a:xfrm>
            <a:custGeom>
              <a:avLst/>
              <a:gdLst/>
              <a:ahLst/>
              <a:cxnLst/>
              <a:rect l="l" t="t" r="r" b="b"/>
              <a:pathLst>
                <a:path w="854" h="981" extrusionOk="0">
                  <a:moveTo>
                    <a:pt x="429" y="0"/>
                  </a:moveTo>
                  <a:lnTo>
                    <a:pt x="429" y="0"/>
                  </a:lnTo>
                  <a:cubicBezTo>
                    <a:pt x="194" y="0"/>
                    <a:pt x="4" y="187"/>
                    <a:pt x="0" y="422"/>
                  </a:cubicBezTo>
                  <a:cubicBezTo>
                    <a:pt x="0" y="440"/>
                    <a:pt x="11" y="451"/>
                    <a:pt x="26" y="454"/>
                  </a:cubicBezTo>
                  <a:cubicBezTo>
                    <a:pt x="48" y="458"/>
                    <a:pt x="66" y="443"/>
                    <a:pt x="66" y="425"/>
                  </a:cubicBezTo>
                  <a:cubicBezTo>
                    <a:pt x="66" y="220"/>
                    <a:pt x="235" y="55"/>
                    <a:pt x="440" y="62"/>
                  </a:cubicBezTo>
                  <a:cubicBezTo>
                    <a:pt x="638" y="70"/>
                    <a:pt x="792" y="234"/>
                    <a:pt x="792" y="429"/>
                  </a:cubicBezTo>
                  <a:cubicBezTo>
                    <a:pt x="792" y="817"/>
                    <a:pt x="792" y="817"/>
                    <a:pt x="792" y="817"/>
                  </a:cubicBezTo>
                  <a:cubicBezTo>
                    <a:pt x="792" y="857"/>
                    <a:pt x="785" y="897"/>
                    <a:pt x="770" y="937"/>
                  </a:cubicBezTo>
                  <a:cubicBezTo>
                    <a:pt x="766" y="952"/>
                    <a:pt x="770" y="970"/>
                    <a:pt x="785" y="978"/>
                  </a:cubicBezTo>
                  <a:cubicBezTo>
                    <a:pt x="803" y="985"/>
                    <a:pt x="822" y="978"/>
                    <a:pt x="829" y="959"/>
                  </a:cubicBezTo>
                  <a:cubicBezTo>
                    <a:pt x="847" y="912"/>
                    <a:pt x="854" y="864"/>
                    <a:pt x="854" y="817"/>
                  </a:cubicBezTo>
                  <a:cubicBezTo>
                    <a:pt x="854" y="425"/>
                    <a:pt x="854" y="425"/>
                    <a:pt x="854" y="425"/>
                  </a:cubicBezTo>
                  <a:cubicBezTo>
                    <a:pt x="854" y="190"/>
                    <a:pt x="664" y="0"/>
                    <a:pt x="429" y="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 name="Google Shape;841;p48">
              <a:extLst>
                <a:ext uri="{FF2B5EF4-FFF2-40B4-BE49-F238E27FC236}">
                  <a16:creationId xmlns:a16="http://schemas.microsoft.com/office/drawing/2014/main" id="{EDD1865A-3CFC-BD72-DFAC-FE23001A4060}"/>
                </a:ext>
              </a:extLst>
            </p:cNvPr>
            <p:cNvSpPr/>
            <p:nvPr/>
          </p:nvSpPr>
          <p:spPr>
            <a:xfrm>
              <a:off x="1593027" y="2869420"/>
              <a:ext cx="145436" cy="113282"/>
            </a:xfrm>
            <a:custGeom>
              <a:avLst/>
              <a:gdLst/>
              <a:ahLst/>
              <a:cxnLst/>
              <a:rect l="l" t="t" r="r" b="b"/>
              <a:pathLst>
                <a:path w="588" h="458" extrusionOk="0">
                  <a:moveTo>
                    <a:pt x="572" y="41"/>
                  </a:moveTo>
                  <a:lnTo>
                    <a:pt x="572" y="41"/>
                  </a:lnTo>
                  <a:cubicBezTo>
                    <a:pt x="528" y="15"/>
                    <a:pt x="477" y="0"/>
                    <a:pt x="426" y="0"/>
                  </a:cubicBezTo>
                  <a:cubicBezTo>
                    <a:pt x="264" y="0"/>
                    <a:pt x="132" y="132"/>
                    <a:pt x="132" y="297"/>
                  </a:cubicBezTo>
                  <a:cubicBezTo>
                    <a:pt x="132" y="352"/>
                    <a:pt x="88" y="396"/>
                    <a:pt x="33" y="396"/>
                  </a:cubicBezTo>
                  <a:cubicBezTo>
                    <a:pt x="15" y="396"/>
                    <a:pt x="0" y="411"/>
                    <a:pt x="0" y="429"/>
                  </a:cubicBezTo>
                  <a:cubicBezTo>
                    <a:pt x="0" y="444"/>
                    <a:pt x="15" y="458"/>
                    <a:pt x="33" y="458"/>
                  </a:cubicBezTo>
                  <a:cubicBezTo>
                    <a:pt x="121" y="458"/>
                    <a:pt x="194" y="385"/>
                    <a:pt x="194" y="297"/>
                  </a:cubicBezTo>
                  <a:cubicBezTo>
                    <a:pt x="194" y="169"/>
                    <a:pt x="297" y="66"/>
                    <a:pt x="426" y="66"/>
                  </a:cubicBezTo>
                  <a:cubicBezTo>
                    <a:pt x="466" y="66"/>
                    <a:pt x="506" y="77"/>
                    <a:pt x="543" y="95"/>
                  </a:cubicBezTo>
                  <a:cubicBezTo>
                    <a:pt x="558" y="103"/>
                    <a:pt x="576" y="99"/>
                    <a:pt x="583" y="84"/>
                  </a:cubicBezTo>
                  <a:cubicBezTo>
                    <a:pt x="594" y="70"/>
                    <a:pt x="587" y="48"/>
                    <a:pt x="572" y="4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 name="Google Shape;842;p48">
              <a:extLst>
                <a:ext uri="{FF2B5EF4-FFF2-40B4-BE49-F238E27FC236}">
                  <a16:creationId xmlns:a16="http://schemas.microsoft.com/office/drawing/2014/main" id="{BB6B5EFB-A1BE-51D2-886D-214A6753E1C6}"/>
                </a:ext>
              </a:extLst>
            </p:cNvPr>
            <p:cNvSpPr/>
            <p:nvPr/>
          </p:nvSpPr>
          <p:spPr>
            <a:xfrm>
              <a:off x="1625676" y="2902069"/>
              <a:ext cx="145189" cy="210486"/>
            </a:xfrm>
            <a:custGeom>
              <a:avLst/>
              <a:gdLst/>
              <a:ahLst/>
              <a:cxnLst/>
              <a:rect l="l" t="t" r="r" b="b"/>
              <a:pathLst>
                <a:path w="587" h="851" extrusionOk="0">
                  <a:moveTo>
                    <a:pt x="294" y="787"/>
                  </a:moveTo>
                  <a:lnTo>
                    <a:pt x="294" y="787"/>
                  </a:lnTo>
                  <a:cubicBezTo>
                    <a:pt x="165" y="787"/>
                    <a:pt x="62" y="685"/>
                    <a:pt x="62" y="557"/>
                  </a:cubicBezTo>
                  <a:cubicBezTo>
                    <a:pt x="62" y="402"/>
                    <a:pt x="62" y="402"/>
                    <a:pt x="62" y="402"/>
                  </a:cubicBezTo>
                  <a:cubicBezTo>
                    <a:pt x="62" y="384"/>
                    <a:pt x="51" y="369"/>
                    <a:pt x="33" y="369"/>
                  </a:cubicBezTo>
                  <a:cubicBezTo>
                    <a:pt x="15" y="366"/>
                    <a:pt x="0" y="381"/>
                    <a:pt x="0" y="399"/>
                  </a:cubicBezTo>
                  <a:cubicBezTo>
                    <a:pt x="0" y="553"/>
                    <a:pt x="0" y="553"/>
                    <a:pt x="0" y="553"/>
                  </a:cubicBezTo>
                  <a:cubicBezTo>
                    <a:pt x="0" y="721"/>
                    <a:pt x="139" y="861"/>
                    <a:pt x="308" y="850"/>
                  </a:cubicBezTo>
                  <a:cubicBezTo>
                    <a:pt x="462" y="842"/>
                    <a:pt x="587" y="714"/>
                    <a:pt x="587" y="557"/>
                  </a:cubicBezTo>
                  <a:cubicBezTo>
                    <a:pt x="587" y="165"/>
                    <a:pt x="587" y="165"/>
                    <a:pt x="587" y="165"/>
                  </a:cubicBezTo>
                  <a:cubicBezTo>
                    <a:pt x="587" y="114"/>
                    <a:pt x="572" y="62"/>
                    <a:pt x="546" y="18"/>
                  </a:cubicBezTo>
                  <a:cubicBezTo>
                    <a:pt x="539" y="4"/>
                    <a:pt x="524" y="-4"/>
                    <a:pt x="510" y="4"/>
                  </a:cubicBezTo>
                  <a:cubicBezTo>
                    <a:pt x="491" y="7"/>
                    <a:pt x="480" y="33"/>
                    <a:pt x="491" y="48"/>
                  </a:cubicBezTo>
                  <a:cubicBezTo>
                    <a:pt x="514" y="84"/>
                    <a:pt x="524" y="125"/>
                    <a:pt x="524" y="165"/>
                  </a:cubicBezTo>
                  <a:cubicBezTo>
                    <a:pt x="524" y="557"/>
                    <a:pt x="524" y="557"/>
                    <a:pt x="524" y="557"/>
                  </a:cubicBezTo>
                  <a:cubicBezTo>
                    <a:pt x="524" y="685"/>
                    <a:pt x="418" y="787"/>
                    <a:pt x="294" y="7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 name="Google Shape;843;p48">
              <a:extLst>
                <a:ext uri="{FF2B5EF4-FFF2-40B4-BE49-F238E27FC236}">
                  <a16:creationId xmlns:a16="http://schemas.microsoft.com/office/drawing/2014/main" id="{3C901C61-9E80-3075-3AC8-77499C4D59FF}"/>
                </a:ext>
              </a:extLst>
            </p:cNvPr>
            <p:cNvSpPr/>
            <p:nvPr/>
          </p:nvSpPr>
          <p:spPr>
            <a:xfrm>
              <a:off x="1657336" y="2902069"/>
              <a:ext cx="80880" cy="178332"/>
            </a:xfrm>
            <a:custGeom>
              <a:avLst/>
              <a:gdLst/>
              <a:ahLst/>
              <a:cxnLst/>
              <a:rect l="l" t="t" r="r" b="b"/>
              <a:pathLst>
                <a:path w="327" h="721" extrusionOk="0">
                  <a:moveTo>
                    <a:pt x="162" y="0"/>
                  </a:moveTo>
                  <a:lnTo>
                    <a:pt x="162" y="0"/>
                  </a:lnTo>
                  <a:cubicBezTo>
                    <a:pt x="70" y="4"/>
                    <a:pt x="0" y="77"/>
                    <a:pt x="0" y="169"/>
                  </a:cubicBezTo>
                  <a:cubicBezTo>
                    <a:pt x="0" y="557"/>
                    <a:pt x="0" y="557"/>
                    <a:pt x="0" y="557"/>
                  </a:cubicBezTo>
                  <a:cubicBezTo>
                    <a:pt x="0" y="586"/>
                    <a:pt x="8" y="615"/>
                    <a:pt x="22" y="637"/>
                  </a:cubicBezTo>
                  <a:cubicBezTo>
                    <a:pt x="30" y="652"/>
                    <a:pt x="48" y="659"/>
                    <a:pt x="59" y="652"/>
                  </a:cubicBezTo>
                  <a:cubicBezTo>
                    <a:pt x="81" y="645"/>
                    <a:pt x="88" y="622"/>
                    <a:pt x="78" y="608"/>
                  </a:cubicBezTo>
                  <a:cubicBezTo>
                    <a:pt x="70" y="593"/>
                    <a:pt x="66" y="575"/>
                    <a:pt x="66" y="557"/>
                  </a:cubicBezTo>
                  <a:cubicBezTo>
                    <a:pt x="66" y="165"/>
                    <a:pt x="66" y="165"/>
                    <a:pt x="66" y="165"/>
                  </a:cubicBezTo>
                  <a:cubicBezTo>
                    <a:pt x="66" y="106"/>
                    <a:pt x="114" y="59"/>
                    <a:pt x="173" y="66"/>
                  </a:cubicBezTo>
                  <a:cubicBezTo>
                    <a:pt x="224" y="70"/>
                    <a:pt x="264" y="110"/>
                    <a:pt x="264" y="165"/>
                  </a:cubicBezTo>
                  <a:cubicBezTo>
                    <a:pt x="264" y="557"/>
                    <a:pt x="264" y="557"/>
                    <a:pt x="264" y="557"/>
                  </a:cubicBezTo>
                  <a:cubicBezTo>
                    <a:pt x="264" y="611"/>
                    <a:pt x="220" y="655"/>
                    <a:pt x="166" y="655"/>
                  </a:cubicBezTo>
                  <a:cubicBezTo>
                    <a:pt x="151" y="655"/>
                    <a:pt x="140" y="666"/>
                    <a:pt x="132" y="677"/>
                  </a:cubicBezTo>
                  <a:cubicBezTo>
                    <a:pt x="125" y="699"/>
                    <a:pt x="143" y="721"/>
                    <a:pt x="166" y="721"/>
                  </a:cubicBezTo>
                  <a:cubicBezTo>
                    <a:pt x="254" y="721"/>
                    <a:pt x="327" y="648"/>
                    <a:pt x="327" y="557"/>
                  </a:cubicBezTo>
                  <a:cubicBezTo>
                    <a:pt x="327" y="165"/>
                    <a:pt x="327" y="165"/>
                    <a:pt x="327" y="165"/>
                  </a:cubicBezTo>
                  <a:cubicBezTo>
                    <a:pt x="327" y="74"/>
                    <a:pt x="254" y="0"/>
                    <a:pt x="162" y="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6" name="Google Shape;844;p48">
              <a:extLst>
                <a:ext uri="{FF2B5EF4-FFF2-40B4-BE49-F238E27FC236}">
                  <a16:creationId xmlns:a16="http://schemas.microsoft.com/office/drawing/2014/main" id="{AFC0F99A-A240-9057-68A3-FEF8EDA6C184}"/>
                </a:ext>
              </a:extLst>
            </p:cNvPr>
            <p:cNvSpPr/>
            <p:nvPr/>
          </p:nvSpPr>
          <p:spPr>
            <a:xfrm>
              <a:off x="1689985" y="2934471"/>
              <a:ext cx="15582" cy="113282"/>
            </a:xfrm>
            <a:custGeom>
              <a:avLst/>
              <a:gdLst/>
              <a:ahLst/>
              <a:cxnLst/>
              <a:rect l="l" t="t" r="r" b="b"/>
              <a:pathLst>
                <a:path w="63" h="458" extrusionOk="0">
                  <a:moveTo>
                    <a:pt x="63" y="426"/>
                  </a:moveTo>
                  <a:lnTo>
                    <a:pt x="63" y="426"/>
                  </a:lnTo>
                  <a:cubicBezTo>
                    <a:pt x="63" y="34"/>
                    <a:pt x="63" y="34"/>
                    <a:pt x="63" y="34"/>
                  </a:cubicBezTo>
                  <a:cubicBezTo>
                    <a:pt x="63" y="19"/>
                    <a:pt x="52" y="5"/>
                    <a:pt x="37" y="1"/>
                  </a:cubicBezTo>
                  <a:cubicBezTo>
                    <a:pt x="19" y="-3"/>
                    <a:pt x="0" y="16"/>
                    <a:pt x="0" y="34"/>
                  </a:cubicBezTo>
                  <a:cubicBezTo>
                    <a:pt x="0" y="426"/>
                    <a:pt x="0" y="426"/>
                    <a:pt x="0" y="426"/>
                  </a:cubicBezTo>
                  <a:cubicBezTo>
                    <a:pt x="0" y="444"/>
                    <a:pt x="19" y="458"/>
                    <a:pt x="37" y="458"/>
                  </a:cubicBezTo>
                  <a:cubicBezTo>
                    <a:pt x="52" y="455"/>
                    <a:pt x="63" y="440"/>
                    <a:pt x="63" y="42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 name="Google Shape;845;p48">
              <a:extLst>
                <a:ext uri="{FF2B5EF4-FFF2-40B4-BE49-F238E27FC236}">
                  <a16:creationId xmlns:a16="http://schemas.microsoft.com/office/drawing/2014/main" id="{85FB90AC-3AFB-A208-E3BB-4DA30E6F0889}"/>
                </a:ext>
              </a:extLst>
            </p:cNvPr>
            <p:cNvSpPr/>
            <p:nvPr/>
          </p:nvSpPr>
          <p:spPr>
            <a:xfrm>
              <a:off x="1658325" y="3194673"/>
              <a:ext cx="15335" cy="15582"/>
            </a:xfrm>
            <a:custGeom>
              <a:avLst/>
              <a:gdLst/>
              <a:ahLst/>
              <a:cxnLst/>
              <a:rect l="l" t="t" r="r" b="b"/>
              <a:pathLst>
                <a:path w="62" h="63" extrusionOk="0">
                  <a:moveTo>
                    <a:pt x="30" y="0"/>
                  </a:moveTo>
                  <a:lnTo>
                    <a:pt x="30" y="0"/>
                  </a:lnTo>
                  <a:cubicBezTo>
                    <a:pt x="11" y="0"/>
                    <a:pt x="0" y="15"/>
                    <a:pt x="0" y="30"/>
                  </a:cubicBezTo>
                  <a:cubicBezTo>
                    <a:pt x="0" y="48"/>
                    <a:pt x="15" y="63"/>
                    <a:pt x="30" y="63"/>
                  </a:cubicBezTo>
                  <a:cubicBezTo>
                    <a:pt x="48" y="63"/>
                    <a:pt x="62" y="48"/>
                    <a:pt x="62" y="30"/>
                  </a:cubicBezTo>
                  <a:cubicBezTo>
                    <a:pt x="62" y="15"/>
                    <a:pt x="48" y="0"/>
                    <a:pt x="3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846;p48">
              <a:extLst>
                <a:ext uri="{FF2B5EF4-FFF2-40B4-BE49-F238E27FC236}">
                  <a16:creationId xmlns:a16="http://schemas.microsoft.com/office/drawing/2014/main" id="{E64D1B01-36F6-C3D7-1BE6-86476617E11F}"/>
                </a:ext>
              </a:extLst>
            </p:cNvPr>
            <p:cNvSpPr/>
            <p:nvPr/>
          </p:nvSpPr>
          <p:spPr>
            <a:xfrm>
              <a:off x="1689985" y="3194673"/>
              <a:ext cx="16324" cy="15582"/>
            </a:xfrm>
            <a:custGeom>
              <a:avLst/>
              <a:gdLst/>
              <a:ahLst/>
              <a:cxnLst/>
              <a:rect l="l" t="t" r="r" b="b"/>
              <a:pathLst>
                <a:path w="66" h="63" extrusionOk="0">
                  <a:moveTo>
                    <a:pt x="34" y="0"/>
                  </a:moveTo>
                  <a:lnTo>
                    <a:pt x="34" y="0"/>
                  </a:lnTo>
                  <a:cubicBezTo>
                    <a:pt x="15" y="0"/>
                    <a:pt x="0" y="11"/>
                    <a:pt x="0" y="30"/>
                  </a:cubicBezTo>
                  <a:cubicBezTo>
                    <a:pt x="0" y="48"/>
                    <a:pt x="15" y="63"/>
                    <a:pt x="34" y="63"/>
                  </a:cubicBezTo>
                  <a:cubicBezTo>
                    <a:pt x="52" y="63"/>
                    <a:pt x="66" y="48"/>
                    <a:pt x="66" y="30"/>
                  </a:cubicBezTo>
                  <a:cubicBezTo>
                    <a:pt x="66" y="15"/>
                    <a:pt x="52" y="0"/>
                    <a:pt x="34"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 name="Google Shape;847;p48">
              <a:extLst>
                <a:ext uri="{FF2B5EF4-FFF2-40B4-BE49-F238E27FC236}">
                  <a16:creationId xmlns:a16="http://schemas.microsoft.com/office/drawing/2014/main" id="{EC92C123-E2F7-5812-4F88-6D8969E62448}"/>
                </a:ext>
              </a:extLst>
            </p:cNvPr>
            <p:cNvSpPr/>
            <p:nvPr/>
          </p:nvSpPr>
          <p:spPr>
            <a:xfrm>
              <a:off x="1722634" y="3194673"/>
              <a:ext cx="16324" cy="15582"/>
            </a:xfrm>
            <a:custGeom>
              <a:avLst/>
              <a:gdLst/>
              <a:ahLst/>
              <a:cxnLst/>
              <a:rect l="l" t="t" r="r" b="b"/>
              <a:pathLst>
                <a:path w="66" h="63" extrusionOk="0">
                  <a:moveTo>
                    <a:pt x="34" y="0"/>
                  </a:moveTo>
                  <a:lnTo>
                    <a:pt x="34" y="0"/>
                  </a:lnTo>
                  <a:cubicBezTo>
                    <a:pt x="15" y="0"/>
                    <a:pt x="0" y="15"/>
                    <a:pt x="0" y="30"/>
                  </a:cubicBezTo>
                  <a:cubicBezTo>
                    <a:pt x="0" y="48"/>
                    <a:pt x="15" y="63"/>
                    <a:pt x="34" y="63"/>
                  </a:cubicBezTo>
                  <a:cubicBezTo>
                    <a:pt x="52" y="63"/>
                    <a:pt x="66" y="48"/>
                    <a:pt x="66" y="30"/>
                  </a:cubicBezTo>
                  <a:cubicBezTo>
                    <a:pt x="66" y="15"/>
                    <a:pt x="52" y="0"/>
                    <a:pt x="34"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848;p48">
              <a:extLst>
                <a:ext uri="{FF2B5EF4-FFF2-40B4-BE49-F238E27FC236}">
                  <a16:creationId xmlns:a16="http://schemas.microsoft.com/office/drawing/2014/main" id="{BF8A9DCB-D32E-2126-8589-FCD17F580978}"/>
                </a:ext>
              </a:extLst>
            </p:cNvPr>
            <p:cNvSpPr/>
            <p:nvPr/>
          </p:nvSpPr>
          <p:spPr>
            <a:xfrm>
              <a:off x="1625676" y="2739814"/>
              <a:ext cx="145436" cy="47984"/>
            </a:xfrm>
            <a:custGeom>
              <a:avLst/>
              <a:gdLst/>
              <a:ahLst/>
              <a:cxnLst/>
              <a:rect l="l" t="t" r="r" b="b"/>
              <a:pathLst>
                <a:path w="588" h="194" extrusionOk="0">
                  <a:moveTo>
                    <a:pt x="95" y="0"/>
                  </a:moveTo>
                  <a:lnTo>
                    <a:pt x="95" y="0"/>
                  </a:lnTo>
                  <a:cubicBezTo>
                    <a:pt x="40" y="0"/>
                    <a:pt x="-4" y="47"/>
                    <a:pt x="0" y="106"/>
                  </a:cubicBezTo>
                  <a:cubicBezTo>
                    <a:pt x="4" y="158"/>
                    <a:pt x="48" y="194"/>
                    <a:pt x="99" y="194"/>
                  </a:cubicBezTo>
                  <a:cubicBezTo>
                    <a:pt x="488" y="194"/>
                    <a:pt x="488" y="194"/>
                    <a:pt x="488" y="194"/>
                  </a:cubicBezTo>
                  <a:cubicBezTo>
                    <a:pt x="539" y="194"/>
                    <a:pt x="583" y="158"/>
                    <a:pt x="587" y="106"/>
                  </a:cubicBezTo>
                  <a:cubicBezTo>
                    <a:pt x="594" y="47"/>
                    <a:pt x="546" y="0"/>
                    <a:pt x="491" y="0"/>
                  </a:cubicBezTo>
                  <a:lnTo>
                    <a:pt x="95" y="0"/>
                  </a:lnTo>
                  <a:moveTo>
                    <a:pt x="488" y="132"/>
                  </a:moveTo>
                  <a:lnTo>
                    <a:pt x="488" y="132"/>
                  </a:lnTo>
                  <a:cubicBezTo>
                    <a:pt x="99" y="132"/>
                    <a:pt x="99" y="132"/>
                    <a:pt x="99" y="132"/>
                  </a:cubicBezTo>
                  <a:cubicBezTo>
                    <a:pt x="81" y="132"/>
                    <a:pt x="66" y="117"/>
                    <a:pt x="62" y="99"/>
                  </a:cubicBezTo>
                  <a:cubicBezTo>
                    <a:pt x="62" y="81"/>
                    <a:pt x="77" y="62"/>
                    <a:pt x="99" y="62"/>
                  </a:cubicBezTo>
                  <a:cubicBezTo>
                    <a:pt x="491" y="62"/>
                    <a:pt x="491" y="62"/>
                    <a:pt x="491" y="62"/>
                  </a:cubicBezTo>
                  <a:cubicBezTo>
                    <a:pt x="510" y="62"/>
                    <a:pt x="524" y="81"/>
                    <a:pt x="524" y="99"/>
                  </a:cubicBezTo>
                  <a:cubicBezTo>
                    <a:pt x="524" y="117"/>
                    <a:pt x="506" y="132"/>
                    <a:pt x="488" y="132"/>
                  </a:cubicBezTo>
                  <a:close/>
                </a:path>
              </a:pathLst>
            </a:custGeom>
            <a:solidFill>
              <a:schemeClr val="lt1"/>
            </a:solidFill>
            <a:ln>
              <a:noFill/>
            </a:ln>
          </p:spPr>
          <p:txBody>
            <a:bodyPr spcFirstLastPara="1" wrap="square" lIns="90000" tIns="24825" rIns="90000" bIns="24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35" name="Google Shape;442;p35">
            <a:extLst>
              <a:ext uri="{FF2B5EF4-FFF2-40B4-BE49-F238E27FC236}">
                <a16:creationId xmlns:a16="http://schemas.microsoft.com/office/drawing/2014/main" id="{9EC1D391-232A-6C76-B858-C0FAECB54777}"/>
              </a:ext>
            </a:extLst>
          </p:cNvPr>
          <p:cNvSpPr txBox="1">
            <a:spLocks/>
          </p:cNvSpPr>
          <p:nvPr/>
        </p:nvSpPr>
        <p:spPr>
          <a:xfrm>
            <a:off x="1395188" y="2978300"/>
            <a:ext cx="2351622" cy="74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800"/>
              <a:buFont typeface="Chivo SemiBold"/>
              <a:buNone/>
              <a:defRPr sz="1800" b="1" i="0" u="none" strike="noStrike" cap="none">
                <a:solidFill>
                  <a:schemeClr val="dk1"/>
                </a:solidFill>
                <a:latin typeface="Chivo"/>
                <a:ea typeface="Chivo"/>
                <a:cs typeface="Chivo"/>
                <a:sym typeface="Chivo"/>
              </a:defRPr>
            </a:lvl1pPr>
            <a:lvl2pPr marL="914400" marR="0" lvl="1"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2pPr>
            <a:lvl3pPr marL="1371600" marR="0" lvl="2"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3pPr>
            <a:lvl4pPr marL="1828800" marR="0" lvl="3"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4pPr>
            <a:lvl5pPr marL="2286000" marR="0" lvl="4"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5pPr>
            <a:lvl6pPr marL="2743200" marR="0" lvl="5"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6pPr>
            <a:lvl7pPr marL="3200400" marR="0" lvl="6"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7pPr>
            <a:lvl8pPr marL="3657600" marR="0" lvl="7"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8pPr>
            <a:lvl9pPr marL="4114800" marR="0" lvl="8"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9pPr>
          </a:lstStyle>
          <a:p>
            <a:pPr marL="0" indent="0"/>
            <a:r>
              <a:rPr lang="en-CA" dirty="0"/>
              <a:t>DOOR OPEN AUTOMATION</a:t>
            </a:r>
          </a:p>
        </p:txBody>
      </p:sp>
      <p:sp>
        <p:nvSpPr>
          <p:cNvPr id="36" name="Google Shape;438;p35">
            <a:extLst>
              <a:ext uri="{FF2B5EF4-FFF2-40B4-BE49-F238E27FC236}">
                <a16:creationId xmlns:a16="http://schemas.microsoft.com/office/drawing/2014/main" id="{3081601C-8C33-D979-5D59-06E5225C36AC}"/>
              </a:ext>
            </a:extLst>
          </p:cNvPr>
          <p:cNvSpPr txBox="1">
            <a:spLocks/>
          </p:cNvSpPr>
          <p:nvPr/>
        </p:nvSpPr>
        <p:spPr>
          <a:xfrm>
            <a:off x="3785348" y="2978300"/>
            <a:ext cx="4661400" cy="74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gn="just"/>
            <a:r>
              <a:rPr lang="en-US" dirty="0"/>
              <a:t>Control your smart door opening using Ultra-sonic distance sensor.</a:t>
            </a:r>
          </a:p>
        </p:txBody>
      </p:sp>
      <p:sp>
        <p:nvSpPr>
          <p:cNvPr id="37" name="Google Shape;442;p35">
            <a:extLst>
              <a:ext uri="{FF2B5EF4-FFF2-40B4-BE49-F238E27FC236}">
                <a16:creationId xmlns:a16="http://schemas.microsoft.com/office/drawing/2014/main" id="{9291F698-6A1F-3702-C781-780F1E751327}"/>
              </a:ext>
            </a:extLst>
          </p:cNvPr>
          <p:cNvSpPr txBox="1">
            <a:spLocks/>
          </p:cNvSpPr>
          <p:nvPr/>
        </p:nvSpPr>
        <p:spPr>
          <a:xfrm>
            <a:off x="1352627" y="3854450"/>
            <a:ext cx="2351622" cy="74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800"/>
              <a:buFont typeface="Chivo SemiBold"/>
              <a:buNone/>
              <a:defRPr sz="1800" b="1" i="0" u="none" strike="noStrike" cap="none">
                <a:solidFill>
                  <a:schemeClr val="dk1"/>
                </a:solidFill>
                <a:latin typeface="Chivo"/>
                <a:ea typeface="Chivo"/>
                <a:cs typeface="Chivo"/>
                <a:sym typeface="Chivo"/>
              </a:defRPr>
            </a:lvl1pPr>
            <a:lvl2pPr marL="914400" marR="0" lvl="1"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2pPr>
            <a:lvl3pPr marL="1371600" marR="0" lvl="2"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3pPr>
            <a:lvl4pPr marL="1828800" marR="0" lvl="3"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4pPr>
            <a:lvl5pPr marL="2286000" marR="0" lvl="4"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5pPr>
            <a:lvl6pPr marL="2743200" marR="0" lvl="5"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6pPr>
            <a:lvl7pPr marL="3200400" marR="0" lvl="6"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7pPr>
            <a:lvl8pPr marL="3657600" marR="0" lvl="7"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8pPr>
            <a:lvl9pPr marL="4114800" marR="0" lvl="8" indent="-304800" algn="ctr" rtl="0">
              <a:lnSpc>
                <a:spcPct val="100000"/>
              </a:lnSpc>
              <a:spcBef>
                <a:spcPts val="0"/>
              </a:spcBef>
              <a:spcAft>
                <a:spcPts val="0"/>
              </a:spcAft>
              <a:buClr>
                <a:schemeClr val="dk1"/>
              </a:buClr>
              <a:buSzPts val="1800"/>
              <a:buFont typeface="Chivo SemiBold"/>
              <a:buNone/>
              <a:defRPr sz="1800" b="0" i="0" u="none" strike="noStrike" cap="none">
                <a:solidFill>
                  <a:schemeClr val="dk1"/>
                </a:solidFill>
                <a:latin typeface="Chivo SemiBold"/>
                <a:ea typeface="Chivo SemiBold"/>
                <a:cs typeface="Chivo SemiBold"/>
                <a:sym typeface="Chivo SemiBold"/>
              </a:defRPr>
            </a:lvl9pPr>
          </a:lstStyle>
          <a:p>
            <a:pPr marL="0" indent="0"/>
            <a:r>
              <a:rPr lang="en-CA" dirty="0"/>
              <a:t>GAS DETECTION</a:t>
            </a:r>
          </a:p>
        </p:txBody>
      </p:sp>
      <p:sp>
        <p:nvSpPr>
          <p:cNvPr id="38" name="Google Shape;438;p35">
            <a:extLst>
              <a:ext uri="{FF2B5EF4-FFF2-40B4-BE49-F238E27FC236}">
                <a16:creationId xmlns:a16="http://schemas.microsoft.com/office/drawing/2014/main" id="{245EB578-0879-1FA2-A773-FF04803BF3E1}"/>
              </a:ext>
            </a:extLst>
          </p:cNvPr>
          <p:cNvSpPr txBox="1">
            <a:spLocks/>
          </p:cNvSpPr>
          <p:nvPr/>
        </p:nvSpPr>
        <p:spPr>
          <a:xfrm>
            <a:off x="3785348" y="3841800"/>
            <a:ext cx="4661400" cy="74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lgn="just"/>
            <a:r>
              <a:rPr lang="en-US" dirty="0"/>
              <a:t>A gas detection system that controls gas leakage in smart home.</a:t>
            </a:r>
          </a:p>
        </p:txBody>
      </p:sp>
      <p:grpSp>
        <p:nvGrpSpPr>
          <p:cNvPr id="39" name="Google Shape;666;p48">
            <a:extLst>
              <a:ext uri="{FF2B5EF4-FFF2-40B4-BE49-F238E27FC236}">
                <a16:creationId xmlns:a16="http://schemas.microsoft.com/office/drawing/2014/main" id="{A0D99AA2-1072-2072-ACA6-517790C7C47F}"/>
              </a:ext>
            </a:extLst>
          </p:cNvPr>
          <p:cNvGrpSpPr/>
          <p:nvPr/>
        </p:nvGrpSpPr>
        <p:grpSpPr>
          <a:xfrm>
            <a:off x="811083" y="3085157"/>
            <a:ext cx="503338" cy="535986"/>
            <a:chOff x="2138908" y="1330467"/>
            <a:chExt cx="503338" cy="535986"/>
          </a:xfrm>
        </p:grpSpPr>
        <p:sp>
          <p:nvSpPr>
            <p:cNvPr id="40" name="Google Shape;667;p48">
              <a:extLst>
                <a:ext uri="{FF2B5EF4-FFF2-40B4-BE49-F238E27FC236}">
                  <a16:creationId xmlns:a16="http://schemas.microsoft.com/office/drawing/2014/main" id="{5126A19E-69B2-4EBD-4070-F8F8C92105CA}"/>
                </a:ext>
              </a:extLst>
            </p:cNvPr>
            <p:cNvSpPr/>
            <p:nvPr/>
          </p:nvSpPr>
          <p:spPr>
            <a:xfrm>
              <a:off x="2205196" y="1330467"/>
              <a:ext cx="371010" cy="535986"/>
            </a:xfrm>
            <a:custGeom>
              <a:avLst/>
              <a:gdLst/>
              <a:ahLst/>
              <a:cxnLst/>
              <a:rect l="l" t="t" r="r" b="b"/>
              <a:pathLst>
                <a:path w="1500" h="2167" extrusionOk="0">
                  <a:moveTo>
                    <a:pt x="1353" y="1452"/>
                  </a:moveTo>
                  <a:lnTo>
                    <a:pt x="1353" y="1452"/>
                  </a:lnTo>
                  <a:cubicBezTo>
                    <a:pt x="1104" y="1368"/>
                    <a:pt x="1104" y="1368"/>
                    <a:pt x="1104" y="1368"/>
                  </a:cubicBezTo>
                  <a:cubicBezTo>
                    <a:pt x="1071" y="1335"/>
                    <a:pt x="1023" y="1317"/>
                    <a:pt x="975" y="1317"/>
                  </a:cubicBezTo>
                  <a:cubicBezTo>
                    <a:pt x="975" y="1185"/>
                    <a:pt x="975" y="1185"/>
                    <a:pt x="975" y="1185"/>
                  </a:cubicBezTo>
                  <a:cubicBezTo>
                    <a:pt x="1140" y="1064"/>
                    <a:pt x="1115" y="884"/>
                    <a:pt x="1115" y="873"/>
                  </a:cubicBezTo>
                  <a:cubicBezTo>
                    <a:pt x="1151" y="873"/>
                    <a:pt x="1151" y="873"/>
                    <a:pt x="1151" y="873"/>
                  </a:cubicBezTo>
                  <a:cubicBezTo>
                    <a:pt x="1221" y="873"/>
                    <a:pt x="1276" y="818"/>
                    <a:pt x="1276" y="748"/>
                  </a:cubicBezTo>
                  <a:cubicBezTo>
                    <a:pt x="1276" y="708"/>
                    <a:pt x="1276" y="708"/>
                    <a:pt x="1276" y="708"/>
                  </a:cubicBezTo>
                  <a:cubicBezTo>
                    <a:pt x="1276" y="708"/>
                    <a:pt x="1287" y="653"/>
                    <a:pt x="1254" y="609"/>
                  </a:cubicBezTo>
                  <a:cubicBezTo>
                    <a:pt x="1254" y="378"/>
                    <a:pt x="1254" y="378"/>
                    <a:pt x="1254" y="378"/>
                  </a:cubicBezTo>
                  <a:cubicBezTo>
                    <a:pt x="1258" y="323"/>
                    <a:pt x="1247" y="268"/>
                    <a:pt x="1221" y="220"/>
                  </a:cubicBezTo>
                  <a:cubicBezTo>
                    <a:pt x="1195" y="162"/>
                    <a:pt x="1137" y="121"/>
                    <a:pt x="1071" y="125"/>
                  </a:cubicBezTo>
                  <a:cubicBezTo>
                    <a:pt x="1049" y="125"/>
                    <a:pt x="1049" y="125"/>
                    <a:pt x="1049" y="125"/>
                  </a:cubicBezTo>
                  <a:cubicBezTo>
                    <a:pt x="1034" y="55"/>
                    <a:pt x="902" y="0"/>
                    <a:pt x="902" y="0"/>
                  </a:cubicBezTo>
                  <a:cubicBezTo>
                    <a:pt x="612" y="0"/>
                    <a:pt x="612" y="0"/>
                    <a:pt x="612" y="0"/>
                  </a:cubicBezTo>
                  <a:cubicBezTo>
                    <a:pt x="407" y="0"/>
                    <a:pt x="238" y="169"/>
                    <a:pt x="238" y="375"/>
                  </a:cubicBezTo>
                  <a:cubicBezTo>
                    <a:pt x="238" y="624"/>
                    <a:pt x="238" y="609"/>
                    <a:pt x="238" y="613"/>
                  </a:cubicBezTo>
                  <a:cubicBezTo>
                    <a:pt x="213" y="653"/>
                    <a:pt x="220" y="690"/>
                    <a:pt x="220" y="708"/>
                  </a:cubicBezTo>
                  <a:cubicBezTo>
                    <a:pt x="220" y="712"/>
                    <a:pt x="220" y="748"/>
                    <a:pt x="220" y="748"/>
                  </a:cubicBezTo>
                  <a:cubicBezTo>
                    <a:pt x="220" y="818"/>
                    <a:pt x="275" y="873"/>
                    <a:pt x="345" y="873"/>
                  </a:cubicBezTo>
                  <a:cubicBezTo>
                    <a:pt x="381" y="873"/>
                    <a:pt x="381" y="873"/>
                    <a:pt x="381" y="873"/>
                  </a:cubicBezTo>
                  <a:cubicBezTo>
                    <a:pt x="385" y="884"/>
                    <a:pt x="359" y="1064"/>
                    <a:pt x="524" y="1185"/>
                  </a:cubicBezTo>
                  <a:cubicBezTo>
                    <a:pt x="524" y="1313"/>
                    <a:pt x="524" y="1313"/>
                    <a:pt x="524" y="1313"/>
                  </a:cubicBezTo>
                  <a:cubicBezTo>
                    <a:pt x="477" y="1317"/>
                    <a:pt x="429" y="1335"/>
                    <a:pt x="392" y="1368"/>
                  </a:cubicBezTo>
                  <a:cubicBezTo>
                    <a:pt x="147" y="1452"/>
                    <a:pt x="147" y="1452"/>
                    <a:pt x="147" y="1452"/>
                  </a:cubicBezTo>
                  <a:cubicBezTo>
                    <a:pt x="59" y="1481"/>
                    <a:pt x="0" y="1562"/>
                    <a:pt x="0" y="1654"/>
                  </a:cubicBezTo>
                  <a:cubicBezTo>
                    <a:pt x="0" y="2134"/>
                    <a:pt x="0" y="2134"/>
                    <a:pt x="0" y="2134"/>
                  </a:cubicBezTo>
                  <a:cubicBezTo>
                    <a:pt x="0" y="2153"/>
                    <a:pt x="15" y="2167"/>
                    <a:pt x="29" y="2167"/>
                  </a:cubicBezTo>
                  <a:cubicBezTo>
                    <a:pt x="1470" y="2167"/>
                    <a:pt x="1470" y="2167"/>
                    <a:pt x="1470" y="2167"/>
                  </a:cubicBezTo>
                  <a:cubicBezTo>
                    <a:pt x="1485" y="2167"/>
                    <a:pt x="1500" y="2153"/>
                    <a:pt x="1500" y="2134"/>
                  </a:cubicBezTo>
                  <a:cubicBezTo>
                    <a:pt x="1500" y="2032"/>
                    <a:pt x="1500" y="2032"/>
                    <a:pt x="1500" y="2032"/>
                  </a:cubicBezTo>
                  <a:cubicBezTo>
                    <a:pt x="1500" y="2013"/>
                    <a:pt x="1485" y="1998"/>
                    <a:pt x="1467" y="1998"/>
                  </a:cubicBezTo>
                  <a:cubicBezTo>
                    <a:pt x="1452" y="2002"/>
                    <a:pt x="1437" y="2013"/>
                    <a:pt x="1437" y="2028"/>
                  </a:cubicBezTo>
                  <a:cubicBezTo>
                    <a:pt x="1437" y="2109"/>
                    <a:pt x="1437" y="2109"/>
                    <a:pt x="1437" y="2109"/>
                  </a:cubicBezTo>
                  <a:cubicBezTo>
                    <a:pt x="1243" y="2109"/>
                    <a:pt x="1243" y="2109"/>
                    <a:pt x="1243" y="2109"/>
                  </a:cubicBezTo>
                  <a:cubicBezTo>
                    <a:pt x="1243" y="1745"/>
                    <a:pt x="1243" y="1745"/>
                    <a:pt x="1243" y="1745"/>
                  </a:cubicBezTo>
                  <a:cubicBezTo>
                    <a:pt x="1243" y="1731"/>
                    <a:pt x="1232" y="1716"/>
                    <a:pt x="1214" y="1713"/>
                  </a:cubicBezTo>
                  <a:cubicBezTo>
                    <a:pt x="1195" y="1709"/>
                    <a:pt x="1181" y="1727"/>
                    <a:pt x="1181" y="1745"/>
                  </a:cubicBezTo>
                  <a:cubicBezTo>
                    <a:pt x="1181" y="2109"/>
                    <a:pt x="1181" y="2109"/>
                    <a:pt x="1181" y="2109"/>
                  </a:cubicBezTo>
                  <a:cubicBezTo>
                    <a:pt x="781" y="2109"/>
                    <a:pt x="781" y="2109"/>
                    <a:pt x="781" y="2109"/>
                  </a:cubicBezTo>
                  <a:cubicBezTo>
                    <a:pt x="781" y="1588"/>
                    <a:pt x="781" y="1588"/>
                    <a:pt x="781" y="1588"/>
                  </a:cubicBezTo>
                  <a:cubicBezTo>
                    <a:pt x="957" y="1577"/>
                    <a:pt x="1060" y="1474"/>
                    <a:pt x="1096" y="1434"/>
                  </a:cubicBezTo>
                  <a:lnTo>
                    <a:pt x="1100" y="1434"/>
                  </a:lnTo>
                  <a:cubicBezTo>
                    <a:pt x="1335" y="1515"/>
                    <a:pt x="1335" y="1515"/>
                    <a:pt x="1335" y="1515"/>
                  </a:cubicBezTo>
                  <a:cubicBezTo>
                    <a:pt x="1397" y="1537"/>
                    <a:pt x="1437" y="1595"/>
                    <a:pt x="1437" y="1657"/>
                  </a:cubicBezTo>
                  <a:cubicBezTo>
                    <a:pt x="1437" y="1881"/>
                    <a:pt x="1437" y="1881"/>
                    <a:pt x="1437" y="1881"/>
                  </a:cubicBezTo>
                  <a:cubicBezTo>
                    <a:pt x="1437" y="1900"/>
                    <a:pt x="1448" y="1914"/>
                    <a:pt x="1467" y="1914"/>
                  </a:cubicBezTo>
                  <a:cubicBezTo>
                    <a:pt x="1485" y="1918"/>
                    <a:pt x="1500" y="1903"/>
                    <a:pt x="1500" y="1885"/>
                  </a:cubicBezTo>
                  <a:cubicBezTo>
                    <a:pt x="1500" y="1657"/>
                    <a:pt x="1500" y="1657"/>
                    <a:pt x="1500" y="1657"/>
                  </a:cubicBezTo>
                  <a:cubicBezTo>
                    <a:pt x="1500" y="1566"/>
                    <a:pt x="1441" y="1481"/>
                    <a:pt x="1353" y="1452"/>
                  </a:cubicBezTo>
                  <a:moveTo>
                    <a:pt x="1151" y="811"/>
                  </a:moveTo>
                  <a:lnTo>
                    <a:pt x="1151" y="811"/>
                  </a:lnTo>
                  <a:cubicBezTo>
                    <a:pt x="1115" y="811"/>
                    <a:pt x="1115" y="811"/>
                    <a:pt x="1115" y="811"/>
                  </a:cubicBezTo>
                  <a:cubicBezTo>
                    <a:pt x="1115" y="616"/>
                    <a:pt x="1115" y="616"/>
                    <a:pt x="1115" y="616"/>
                  </a:cubicBezTo>
                  <a:cubicBezTo>
                    <a:pt x="1151" y="616"/>
                    <a:pt x="1151" y="616"/>
                    <a:pt x="1151" y="616"/>
                  </a:cubicBezTo>
                  <a:cubicBezTo>
                    <a:pt x="1184" y="616"/>
                    <a:pt x="1214" y="642"/>
                    <a:pt x="1214" y="679"/>
                  </a:cubicBezTo>
                  <a:cubicBezTo>
                    <a:pt x="1214" y="682"/>
                    <a:pt x="1214" y="682"/>
                    <a:pt x="1214" y="682"/>
                  </a:cubicBezTo>
                  <a:cubicBezTo>
                    <a:pt x="1199" y="682"/>
                    <a:pt x="1199" y="682"/>
                    <a:pt x="1199" y="682"/>
                  </a:cubicBezTo>
                  <a:cubicBezTo>
                    <a:pt x="1181" y="682"/>
                    <a:pt x="1166" y="693"/>
                    <a:pt x="1166" y="712"/>
                  </a:cubicBezTo>
                  <a:cubicBezTo>
                    <a:pt x="1162" y="730"/>
                    <a:pt x="1177" y="745"/>
                    <a:pt x="1195" y="745"/>
                  </a:cubicBezTo>
                  <a:cubicBezTo>
                    <a:pt x="1214" y="745"/>
                    <a:pt x="1214" y="745"/>
                    <a:pt x="1214" y="745"/>
                  </a:cubicBezTo>
                  <a:cubicBezTo>
                    <a:pt x="1214" y="748"/>
                    <a:pt x="1214" y="748"/>
                    <a:pt x="1214" y="748"/>
                  </a:cubicBezTo>
                  <a:cubicBezTo>
                    <a:pt x="1214" y="781"/>
                    <a:pt x="1184" y="811"/>
                    <a:pt x="1151" y="811"/>
                  </a:cubicBezTo>
                  <a:moveTo>
                    <a:pt x="612" y="70"/>
                  </a:moveTo>
                  <a:lnTo>
                    <a:pt x="612" y="70"/>
                  </a:lnTo>
                  <a:cubicBezTo>
                    <a:pt x="902" y="70"/>
                    <a:pt x="902" y="70"/>
                    <a:pt x="902" y="70"/>
                  </a:cubicBezTo>
                  <a:cubicBezTo>
                    <a:pt x="950" y="70"/>
                    <a:pt x="986" y="111"/>
                    <a:pt x="986" y="158"/>
                  </a:cubicBezTo>
                  <a:cubicBezTo>
                    <a:pt x="986" y="173"/>
                    <a:pt x="1001" y="187"/>
                    <a:pt x="1019" y="187"/>
                  </a:cubicBezTo>
                  <a:cubicBezTo>
                    <a:pt x="1071" y="187"/>
                    <a:pt x="1071" y="187"/>
                    <a:pt x="1071" y="187"/>
                  </a:cubicBezTo>
                  <a:cubicBezTo>
                    <a:pt x="1111" y="187"/>
                    <a:pt x="1148" y="213"/>
                    <a:pt x="1166" y="246"/>
                  </a:cubicBezTo>
                  <a:cubicBezTo>
                    <a:pt x="1210" y="341"/>
                    <a:pt x="1188" y="407"/>
                    <a:pt x="1192" y="561"/>
                  </a:cubicBezTo>
                  <a:cubicBezTo>
                    <a:pt x="1162" y="551"/>
                    <a:pt x="1144" y="554"/>
                    <a:pt x="1118" y="554"/>
                  </a:cubicBezTo>
                  <a:cubicBezTo>
                    <a:pt x="1115" y="551"/>
                    <a:pt x="1122" y="492"/>
                    <a:pt x="1071" y="448"/>
                  </a:cubicBezTo>
                  <a:cubicBezTo>
                    <a:pt x="1038" y="422"/>
                    <a:pt x="997" y="411"/>
                    <a:pt x="961" y="422"/>
                  </a:cubicBezTo>
                  <a:cubicBezTo>
                    <a:pt x="821" y="451"/>
                    <a:pt x="678" y="451"/>
                    <a:pt x="539" y="422"/>
                  </a:cubicBezTo>
                  <a:cubicBezTo>
                    <a:pt x="499" y="411"/>
                    <a:pt x="458" y="422"/>
                    <a:pt x="429" y="448"/>
                  </a:cubicBezTo>
                  <a:cubicBezTo>
                    <a:pt x="374" y="488"/>
                    <a:pt x="381" y="551"/>
                    <a:pt x="381" y="554"/>
                  </a:cubicBezTo>
                  <a:cubicBezTo>
                    <a:pt x="356" y="554"/>
                    <a:pt x="334" y="551"/>
                    <a:pt x="304" y="561"/>
                  </a:cubicBezTo>
                  <a:cubicBezTo>
                    <a:pt x="304" y="378"/>
                    <a:pt x="304" y="378"/>
                    <a:pt x="304" y="378"/>
                  </a:cubicBezTo>
                  <a:cubicBezTo>
                    <a:pt x="304" y="209"/>
                    <a:pt x="444" y="70"/>
                    <a:pt x="612" y="70"/>
                  </a:cubicBezTo>
                  <a:moveTo>
                    <a:pt x="330" y="811"/>
                  </a:moveTo>
                  <a:lnTo>
                    <a:pt x="330" y="811"/>
                  </a:lnTo>
                  <a:cubicBezTo>
                    <a:pt x="304" y="811"/>
                    <a:pt x="282" y="789"/>
                    <a:pt x="282" y="763"/>
                  </a:cubicBezTo>
                  <a:cubicBezTo>
                    <a:pt x="282" y="745"/>
                    <a:pt x="282" y="745"/>
                    <a:pt x="282" y="745"/>
                  </a:cubicBezTo>
                  <a:cubicBezTo>
                    <a:pt x="297" y="745"/>
                    <a:pt x="297" y="745"/>
                    <a:pt x="297" y="745"/>
                  </a:cubicBezTo>
                  <a:cubicBezTo>
                    <a:pt x="312" y="745"/>
                    <a:pt x="326" y="734"/>
                    <a:pt x="330" y="719"/>
                  </a:cubicBezTo>
                  <a:cubicBezTo>
                    <a:pt x="334" y="701"/>
                    <a:pt x="315" y="682"/>
                    <a:pt x="297" y="682"/>
                  </a:cubicBezTo>
                  <a:cubicBezTo>
                    <a:pt x="282" y="682"/>
                    <a:pt x="282" y="682"/>
                    <a:pt x="282" y="682"/>
                  </a:cubicBezTo>
                  <a:cubicBezTo>
                    <a:pt x="282" y="664"/>
                    <a:pt x="282" y="664"/>
                    <a:pt x="282" y="664"/>
                  </a:cubicBezTo>
                  <a:cubicBezTo>
                    <a:pt x="282" y="638"/>
                    <a:pt x="304" y="616"/>
                    <a:pt x="330" y="616"/>
                  </a:cubicBezTo>
                  <a:cubicBezTo>
                    <a:pt x="381" y="616"/>
                    <a:pt x="381" y="616"/>
                    <a:pt x="381" y="616"/>
                  </a:cubicBezTo>
                  <a:cubicBezTo>
                    <a:pt x="381" y="811"/>
                    <a:pt x="381" y="811"/>
                    <a:pt x="381" y="811"/>
                  </a:cubicBezTo>
                  <a:lnTo>
                    <a:pt x="330" y="811"/>
                  </a:lnTo>
                  <a:moveTo>
                    <a:pt x="444" y="910"/>
                  </a:moveTo>
                  <a:lnTo>
                    <a:pt x="444" y="910"/>
                  </a:lnTo>
                  <a:cubicBezTo>
                    <a:pt x="444" y="745"/>
                    <a:pt x="444" y="745"/>
                    <a:pt x="444" y="745"/>
                  </a:cubicBezTo>
                  <a:cubicBezTo>
                    <a:pt x="488" y="745"/>
                    <a:pt x="488" y="745"/>
                    <a:pt x="488" y="745"/>
                  </a:cubicBezTo>
                  <a:cubicBezTo>
                    <a:pt x="502" y="745"/>
                    <a:pt x="517" y="734"/>
                    <a:pt x="521" y="719"/>
                  </a:cubicBezTo>
                  <a:cubicBezTo>
                    <a:pt x="521" y="701"/>
                    <a:pt x="506" y="682"/>
                    <a:pt x="488" y="682"/>
                  </a:cubicBezTo>
                  <a:cubicBezTo>
                    <a:pt x="444" y="682"/>
                    <a:pt x="444" y="682"/>
                    <a:pt x="444" y="682"/>
                  </a:cubicBezTo>
                  <a:cubicBezTo>
                    <a:pt x="444" y="547"/>
                    <a:pt x="444" y="547"/>
                    <a:pt x="444" y="547"/>
                  </a:cubicBezTo>
                  <a:cubicBezTo>
                    <a:pt x="444" y="503"/>
                    <a:pt x="480" y="473"/>
                    <a:pt x="521" y="481"/>
                  </a:cubicBezTo>
                  <a:cubicBezTo>
                    <a:pt x="671" y="514"/>
                    <a:pt x="825" y="514"/>
                    <a:pt x="972" y="481"/>
                  </a:cubicBezTo>
                  <a:cubicBezTo>
                    <a:pt x="1012" y="473"/>
                    <a:pt x="1052" y="503"/>
                    <a:pt x="1052" y="547"/>
                  </a:cubicBezTo>
                  <a:cubicBezTo>
                    <a:pt x="1052" y="682"/>
                    <a:pt x="1052" y="682"/>
                    <a:pt x="1052" y="682"/>
                  </a:cubicBezTo>
                  <a:cubicBezTo>
                    <a:pt x="1008" y="682"/>
                    <a:pt x="1008" y="682"/>
                    <a:pt x="1008" y="682"/>
                  </a:cubicBezTo>
                  <a:cubicBezTo>
                    <a:pt x="994" y="682"/>
                    <a:pt x="979" y="693"/>
                    <a:pt x="975" y="712"/>
                  </a:cubicBezTo>
                  <a:cubicBezTo>
                    <a:pt x="975" y="730"/>
                    <a:pt x="990" y="745"/>
                    <a:pt x="1008" y="745"/>
                  </a:cubicBezTo>
                  <a:cubicBezTo>
                    <a:pt x="1052" y="745"/>
                    <a:pt x="1052" y="745"/>
                    <a:pt x="1052" y="745"/>
                  </a:cubicBezTo>
                  <a:cubicBezTo>
                    <a:pt x="1052" y="910"/>
                    <a:pt x="1052" y="910"/>
                    <a:pt x="1052" y="910"/>
                  </a:cubicBezTo>
                  <a:cubicBezTo>
                    <a:pt x="1052" y="1067"/>
                    <a:pt x="928" y="1192"/>
                    <a:pt x="774" y="1192"/>
                  </a:cubicBezTo>
                  <a:cubicBezTo>
                    <a:pt x="722" y="1192"/>
                    <a:pt x="722" y="1192"/>
                    <a:pt x="722" y="1192"/>
                  </a:cubicBezTo>
                  <a:cubicBezTo>
                    <a:pt x="568" y="1192"/>
                    <a:pt x="444" y="1064"/>
                    <a:pt x="444" y="910"/>
                  </a:cubicBezTo>
                  <a:moveTo>
                    <a:pt x="722" y="1254"/>
                  </a:moveTo>
                  <a:lnTo>
                    <a:pt x="722" y="1254"/>
                  </a:lnTo>
                  <a:cubicBezTo>
                    <a:pt x="755" y="1251"/>
                    <a:pt x="825" y="1265"/>
                    <a:pt x="913" y="1225"/>
                  </a:cubicBezTo>
                  <a:cubicBezTo>
                    <a:pt x="913" y="1331"/>
                    <a:pt x="913" y="1331"/>
                    <a:pt x="913" y="1331"/>
                  </a:cubicBezTo>
                  <a:cubicBezTo>
                    <a:pt x="818" y="1412"/>
                    <a:pt x="678" y="1416"/>
                    <a:pt x="583" y="1331"/>
                  </a:cubicBezTo>
                  <a:cubicBezTo>
                    <a:pt x="583" y="1225"/>
                    <a:pt x="583" y="1225"/>
                    <a:pt x="583" y="1225"/>
                  </a:cubicBezTo>
                  <a:cubicBezTo>
                    <a:pt x="623" y="1243"/>
                    <a:pt x="671" y="1254"/>
                    <a:pt x="722" y="1254"/>
                  </a:cubicBezTo>
                  <a:moveTo>
                    <a:pt x="319" y="2109"/>
                  </a:moveTo>
                  <a:lnTo>
                    <a:pt x="319" y="2109"/>
                  </a:lnTo>
                  <a:cubicBezTo>
                    <a:pt x="319" y="1745"/>
                    <a:pt x="319" y="1745"/>
                    <a:pt x="319" y="1745"/>
                  </a:cubicBezTo>
                  <a:cubicBezTo>
                    <a:pt x="319" y="1731"/>
                    <a:pt x="308" y="1716"/>
                    <a:pt x="293" y="1713"/>
                  </a:cubicBezTo>
                  <a:cubicBezTo>
                    <a:pt x="275" y="1709"/>
                    <a:pt x="257" y="1727"/>
                    <a:pt x="257" y="1745"/>
                  </a:cubicBezTo>
                  <a:cubicBezTo>
                    <a:pt x="257" y="2109"/>
                    <a:pt x="257" y="2109"/>
                    <a:pt x="257" y="2109"/>
                  </a:cubicBezTo>
                  <a:cubicBezTo>
                    <a:pt x="63" y="2109"/>
                    <a:pt x="63" y="2109"/>
                    <a:pt x="63" y="2109"/>
                  </a:cubicBezTo>
                  <a:cubicBezTo>
                    <a:pt x="63" y="1657"/>
                    <a:pt x="63" y="1657"/>
                    <a:pt x="63" y="1657"/>
                  </a:cubicBezTo>
                  <a:cubicBezTo>
                    <a:pt x="63" y="1595"/>
                    <a:pt x="103" y="1537"/>
                    <a:pt x="165" y="1515"/>
                  </a:cubicBezTo>
                  <a:cubicBezTo>
                    <a:pt x="400" y="1434"/>
                    <a:pt x="400" y="1434"/>
                    <a:pt x="400" y="1434"/>
                  </a:cubicBezTo>
                  <a:lnTo>
                    <a:pt x="400" y="1434"/>
                  </a:lnTo>
                  <a:cubicBezTo>
                    <a:pt x="414" y="1449"/>
                    <a:pt x="436" y="1474"/>
                    <a:pt x="469" y="1496"/>
                  </a:cubicBezTo>
                  <a:cubicBezTo>
                    <a:pt x="484" y="1507"/>
                    <a:pt x="502" y="1504"/>
                    <a:pt x="513" y="1489"/>
                  </a:cubicBezTo>
                  <a:cubicBezTo>
                    <a:pt x="524" y="1474"/>
                    <a:pt x="521" y="1456"/>
                    <a:pt x="506" y="1445"/>
                  </a:cubicBezTo>
                  <a:cubicBezTo>
                    <a:pt x="484" y="1430"/>
                    <a:pt x="469" y="1416"/>
                    <a:pt x="455" y="1401"/>
                  </a:cubicBezTo>
                  <a:cubicBezTo>
                    <a:pt x="480" y="1386"/>
                    <a:pt x="506" y="1379"/>
                    <a:pt x="535" y="1379"/>
                  </a:cubicBezTo>
                  <a:lnTo>
                    <a:pt x="539" y="1379"/>
                  </a:lnTo>
                  <a:cubicBezTo>
                    <a:pt x="590" y="1427"/>
                    <a:pt x="649" y="1452"/>
                    <a:pt x="715" y="1456"/>
                  </a:cubicBezTo>
                  <a:cubicBezTo>
                    <a:pt x="715" y="1522"/>
                    <a:pt x="715" y="1522"/>
                    <a:pt x="715" y="1522"/>
                  </a:cubicBezTo>
                  <a:cubicBezTo>
                    <a:pt x="715" y="1522"/>
                    <a:pt x="653" y="1515"/>
                    <a:pt x="623" y="1504"/>
                  </a:cubicBezTo>
                  <a:cubicBezTo>
                    <a:pt x="605" y="1500"/>
                    <a:pt x="587" y="1507"/>
                    <a:pt x="583" y="1525"/>
                  </a:cubicBezTo>
                  <a:cubicBezTo>
                    <a:pt x="579" y="1540"/>
                    <a:pt x="587" y="1559"/>
                    <a:pt x="605" y="1566"/>
                  </a:cubicBezTo>
                  <a:cubicBezTo>
                    <a:pt x="638" y="1577"/>
                    <a:pt x="678" y="1584"/>
                    <a:pt x="719" y="1588"/>
                  </a:cubicBezTo>
                  <a:cubicBezTo>
                    <a:pt x="719" y="2109"/>
                    <a:pt x="719" y="2109"/>
                    <a:pt x="719" y="2109"/>
                  </a:cubicBezTo>
                  <a:lnTo>
                    <a:pt x="319" y="2109"/>
                  </a:lnTo>
                  <a:moveTo>
                    <a:pt x="781" y="1522"/>
                  </a:moveTo>
                  <a:lnTo>
                    <a:pt x="781" y="1522"/>
                  </a:lnTo>
                  <a:cubicBezTo>
                    <a:pt x="781" y="1456"/>
                    <a:pt x="781" y="1456"/>
                    <a:pt x="781" y="1456"/>
                  </a:cubicBezTo>
                  <a:cubicBezTo>
                    <a:pt x="843" y="1449"/>
                    <a:pt x="906" y="1423"/>
                    <a:pt x="957" y="1379"/>
                  </a:cubicBezTo>
                  <a:cubicBezTo>
                    <a:pt x="968" y="1379"/>
                    <a:pt x="1001" y="1375"/>
                    <a:pt x="1041" y="1401"/>
                  </a:cubicBezTo>
                  <a:cubicBezTo>
                    <a:pt x="1001" y="1441"/>
                    <a:pt x="917" y="1515"/>
                    <a:pt x="781" y="152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668;p48">
              <a:extLst>
                <a:ext uri="{FF2B5EF4-FFF2-40B4-BE49-F238E27FC236}">
                  <a16:creationId xmlns:a16="http://schemas.microsoft.com/office/drawing/2014/main" id="{9FD8D87B-4702-D772-E574-B3AB9B8FCD34}"/>
                </a:ext>
              </a:extLst>
            </p:cNvPr>
            <p:cNvSpPr/>
            <p:nvPr/>
          </p:nvSpPr>
          <p:spPr>
            <a:xfrm>
              <a:off x="2362010" y="1555547"/>
              <a:ext cx="57136" cy="36112"/>
            </a:xfrm>
            <a:custGeom>
              <a:avLst/>
              <a:gdLst/>
              <a:ahLst/>
              <a:cxnLst/>
              <a:rect l="l" t="t" r="r" b="b"/>
              <a:pathLst>
                <a:path w="231" h="146" extrusionOk="0">
                  <a:moveTo>
                    <a:pt x="30" y="0"/>
                  </a:moveTo>
                  <a:lnTo>
                    <a:pt x="30" y="0"/>
                  </a:lnTo>
                  <a:cubicBezTo>
                    <a:pt x="11" y="0"/>
                    <a:pt x="0" y="11"/>
                    <a:pt x="0" y="29"/>
                  </a:cubicBezTo>
                  <a:cubicBezTo>
                    <a:pt x="0" y="95"/>
                    <a:pt x="52" y="146"/>
                    <a:pt x="114" y="146"/>
                  </a:cubicBezTo>
                  <a:cubicBezTo>
                    <a:pt x="180" y="146"/>
                    <a:pt x="231" y="95"/>
                    <a:pt x="231" y="29"/>
                  </a:cubicBezTo>
                  <a:cubicBezTo>
                    <a:pt x="231" y="11"/>
                    <a:pt x="217" y="0"/>
                    <a:pt x="198" y="0"/>
                  </a:cubicBezTo>
                  <a:cubicBezTo>
                    <a:pt x="180" y="0"/>
                    <a:pt x="165" y="11"/>
                    <a:pt x="165" y="29"/>
                  </a:cubicBezTo>
                  <a:cubicBezTo>
                    <a:pt x="165" y="58"/>
                    <a:pt x="143" y="84"/>
                    <a:pt x="114" y="84"/>
                  </a:cubicBezTo>
                  <a:cubicBezTo>
                    <a:pt x="85" y="84"/>
                    <a:pt x="63" y="58"/>
                    <a:pt x="63" y="29"/>
                  </a:cubicBezTo>
                  <a:cubicBezTo>
                    <a:pt x="63" y="11"/>
                    <a:pt x="48" y="0"/>
                    <a:pt x="30" y="0"/>
                  </a:cubicBezTo>
                  <a:close/>
                </a:path>
              </a:pathLst>
            </a:custGeom>
            <a:solidFill>
              <a:schemeClr val="lt1"/>
            </a:solidFill>
            <a:ln>
              <a:noFill/>
            </a:ln>
          </p:spPr>
          <p:txBody>
            <a:bodyPr spcFirstLastPara="1" wrap="square" lIns="90000" tIns="7550" rIns="90000" bIns="7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 name="Google Shape;669;p48">
              <a:extLst>
                <a:ext uri="{FF2B5EF4-FFF2-40B4-BE49-F238E27FC236}">
                  <a16:creationId xmlns:a16="http://schemas.microsoft.com/office/drawing/2014/main" id="{538B44B8-3B5F-03CE-393D-F7EB91DA1AEC}"/>
                </a:ext>
              </a:extLst>
            </p:cNvPr>
            <p:cNvSpPr/>
            <p:nvPr/>
          </p:nvSpPr>
          <p:spPr>
            <a:xfrm>
              <a:off x="2138908" y="1332446"/>
              <a:ext cx="113282" cy="112787"/>
            </a:xfrm>
            <a:custGeom>
              <a:avLst/>
              <a:gdLst/>
              <a:ahLst/>
              <a:cxnLst/>
              <a:rect l="l" t="t" r="r" b="b"/>
              <a:pathLst>
                <a:path w="458" h="456" extrusionOk="0">
                  <a:moveTo>
                    <a:pt x="88" y="455"/>
                  </a:moveTo>
                  <a:lnTo>
                    <a:pt x="88" y="455"/>
                  </a:lnTo>
                  <a:cubicBezTo>
                    <a:pt x="147" y="462"/>
                    <a:pt x="195" y="414"/>
                    <a:pt x="195" y="359"/>
                  </a:cubicBezTo>
                  <a:cubicBezTo>
                    <a:pt x="195" y="194"/>
                    <a:pt x="195" y="194"/>
                    <a:pt x="195" y="194"/>
                  </a:cubicBezTo>
                  <a:cubicBezTo>
                    <a:pt x="396" y="194"/>
                    <a:pt x="396" y="194"/>
                    <a:pt x="396" y="194"/>
                  </a:cubicBezTo>
                  <a:cubicBezTo>
                    <a:pt x="404" y="194"/>
                    <a:pt x="411" y="191"/>
                    <a:pt x="415" y="183"/>
                  </a:cubicBezTo>
                  <a:cubicBezTo>
                    <a:pt x="503" y="103"/>
                    <a:pt x="444" y="0"/>
                    <a:pt x="360" y="0"/>
                  </a:cubicBezTo>
                  <a:cubicBezTo>
                    <a:pt x="33" y="0"/>
                    <a:pt x="33" y="0"/>
                    <a:pt x="33" y="0"/>
                  </a:cubicBezTo>
                  <a:cubicBezTo>
                    <a:pt x="15" y="0"/>
                    <a:pt x="0" y="15"/>
                    <a:pt x="0" y="33"/>
                  </a:cubicBezTo>
                  <a:cubicBezTo>
                    <a:pt x="0" y="183"/>
                    <a:pt x="0" y="183"/>
                    <a:pt x="0" y="183"/>
                  </a:cubicBezTo>
                  <a:cubicBezTo>
                    <a:pt x="0" y="187"/>
                    <a:pt x="0" y="191"/>
                    <a:pt x="4" y="191"/>
                  </a:cubicBezTo>
                  <a:cubicBezTo>
                    <a:pt x="30" y="220"/>
                    <a:pt x="63" y="201"/>
                    <a:pt x="63" y="172"/>
                  </a:cubicBezTo>
                  <a:cubicBezTo>
                    <a:pt x="63" y="99"/>
                    <a:pt x="63" y="99"/>
                    <a:pt x="63" y="99"/>
                  </a:cubicBezTo>
                  <a:cubicBezTo>
                    <a:pt x="63" y="77"/>
                    <a:pt x="81" y="62"/>
                    <a:pt x="99" y="62"/>
                  </a:cubicBezTo>
                  <a:cubicBezTo>
                    <a:pt x="367" y="62"/>
                    <a:pt x="367" y="62"/>
                    <a:pt x="367" y="62"/>
                  </a:cubicBezTo>
                  <a:cubicBezTo>
                    <a:pt x="371" y="62"/>
                    <a:pt x="378" y="66"/>
                    <a:pt x="385" y="69"/>
                  </a:cubicBezTo>
                  <a:cubicBezTo>
                    <a:pt x="407" y="99"/>
                    <a:pt x="385" y="128"/>
                    <a:pt x="360" y="128"/>
                  </a:cubicBezTo>
                  <a:cubicBezTo>
                    <a:pt x="165" y="128"/>
                    <a:pt x="165" y="128"/>
                    <a:pt x="165" y="128"/>
                  </a:cubicBezTo>
                  <a:cubicBezTo>
                    <a:pt x="147" y="128"/>
                    <a:pt x="132" y="147"/>
                    <a:pt x="132" y="165"/>
                  </a:cubicBezTo>
                  <a:cubicBezTo>
                    <a:pt x="132" y="363"/>
                    <a:pt x="132" y="363"/>
                    <a:pt x="132" y="363"/>
                  </a:cubicBezTo>
                  <a:cubicBezTo>
                    <a:pt x="132" y="370"/>
                    <a:pt x="129" y="377"/>
                    <a:pt x="121" y="381"/>
                  </a:cubicBezTo>
                  <a:cubicBezTo>
                    <a:pt x="96" y="403"/>
                    <a:pt x="63" y="385"/>
                    <a:pt x="63" y="359"/>
                  </a:cubicBezTo>
                  <a:cubicBezTo>
                    <a:pt x="63" y="311"/>
                    <a:pt x="63" y="311"/>
                    <a:pt x="63" y="311"/>
                  </a:cubicBezTo>
                  <a:cubicBezTo>
                    <a:pt x="63" y="293"/>
                    <a:pt x="52" y="279"/>
                    <a:pt x="37" y="279"/>
                  </a:cubicBezTo>
                  <a:cubicBezTo>
                    <a:pt x="15" y="275"/>
                    <a:pt x="0" y="289"/>
                    <a:pt x="0" y="311"/>
                  </a:cubicBezTo>
                  <a:cubicBezTo>
                    <a:pt x="0" y="355"/>
                    <a:pt x="0" y="355"/>
                    <a:pt x="0" y="355"/>
                  </a:cubicBezTo>
                  <a:cubicBezTo>
                    <a:pt x="0" y="407"/>
                    <a:pt x="37" y="451"/>
                    <a:pt x="88" y="455"/>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 name="Google Shape;670;p48">
              <a:extLst>
                <a:ext uri="{FF2B5EF4-FFF2-40B4-BE49-F238E27FC236}">
                  <a16:creationId xmlns:a16="http://schemas.microsoft.com/office/drawing/2014/main" id="{4B33760E-1C7A-80A0-8377-527B56F59D51}"/>
                </a:ext>
              </a:extLst>
            </p:cNvPr>
            <p:cNvSpPr/>
            <p:nvPr/>
          </p:nvSpPr>
          <p:spPr>
            <a:xfrm>
              <a:off x="2529460" y="1332446"/>
              <a:ext cx="112787" cy="112787"/>
            </a:xfrm>
            <a:custGeom>
              <a:avLst/>
              <a:gdLst/>
              <a:ahLst/>
              <a:cxnLst/>
              <a:rect l="l" t="t" r="r" b="b"/>
              <a:pathLst>
                <a:path w="456" h="456" extrusionOk="0">
                  <a:moveTo>
                    <a:pt x="357" y="0"/>
                  </a:moveTo>
                  <a:lnTo>
                    <a:pt x="357" y="0"/>
                  </a:lnTo>
                  <a:cubicBezTo>
                    <a:pt x="90" y="0"/>
                    <a:pt x="90" y="0"/>
                    <a:pt x="90" y="0"/>
                  </a:cubicBezTo>
                  <a:cubicBezTo>
                    <a:pt x="57" y="0"/>
                    <a:pt x="31" y="15"/>
                    <a:pt x="16" y="40"/>
                  </a:cubicBezTo>
                  <a:cubicBezTo>
                    <a:pt x="-28" y="117"/>
                    <a:pt x="24" y="194"/>
                    <a:pt x="97" y="194"/>
                  </a:cubicBezTo>
                  <a:cubicBezTo>
                    <a:pt x="262" y="194"/>
                    <a:pt x="262" y="194"/>
                    <a:pt x="262" y="194"/>
                  </a:cubicBezTo>
                  <a:cubicBezTo>
                    <a:pt x="262" y="367"/>
                    <a:pt x="262" y="367"/>
                    <a:pt x="262" y="367"/>
                  </a:cubicBezTo>
                  <a:cubicBezTo>
                    <a:pt x="262" y="396"/>
                    <a:pt x="277" y="425"/>
                    <a:pt x="302" y="440"/>
                  </a:cubicBezTo>
                  <a:cubicBezTo>
                    <a:pt x="379" y="484"/>
                    <a:pt x="456" y="429"/>
                    <a:pt x="456" y="359"/>
                  </a:cubicBezTo>
                  <a:cubicBezTo>
                    <a:pt x="456" y="99"/>
                    <a:pt x="456" y="99"/>
                    <a:pt x="456" y="99"/>
                  </a:cubicBezTo>
                  <a:cubicBezTo>
                    <a:pt x="456" y="44"/>
                    <a:pt x="412" y="0"/>
                    <a:pt x="357" y="0"/>
                  </a:cubicBezTo>
                  <a:moveTo>
                    <a:pt x="394" y="359"/>
                  </a:moveTo>
                  <a:lnTo>
                    <a:pt x="394" y="359"/>
                  </a:lnTo>
                  <a:cubicBezTo>
                    <a:pt x="394" y="385"/>
                    <a:pt x="361" y="403"/>
                    <a:pt x="332" y="381"/>
                  </a:cubicBezTo>
                  <a:cubicBezTo>
                    <a:pt x="328" y="377"/>
                    <a:pt x="324" y="370"/>
                    <a:pt x="324" y="363"/>
                  </a:cubicBezTo>
                  <a:cubicBezTo>
                    <a:pt x="324" y="165"/>
                    <a:pt x="324" y="165"/>
                    <a:pt x="324" y="165"/>
                  </a:cubicBezTo>
                  <a:cubicBezTo>
                    <a:pt x="324" y="147"/>
                    <a:pt x="310" y="128"/>
                    <a:pt x="291" y="128"/>
                  </a:cubicBezTo>
                  <a:cubicBezTo>
                    <a:pt x="90" y="128"/>
                    <a:pt x="90" y="128"/>
                    <a:pt x="90" y="128"/>
                  </a:cubicBezTo>
                  <a:cubicBezTo>
                    <a:pt x="82" y="128"/>
                    <a:pt x="79" y="128"/>
                    <a:pt x="71" y="121"/>
                  </a:cubicBezTo>
                  <a:cubicBezTo>
                    <a:pt x="49" y="91"/>
                    <a:pt x="71" y="62"/>
                    <a:pt x="97" y="62"/>
                  </a:cubicBezTo>
                  <a:cubicBezTo>
                    <a:pt x="357" y="62"/>
                    <a:pt x="357" y="62"/>
                    <a:pt x="357" y="62"/>
                  </a:cubicBezTo>
                  <a:cubicBezTo>
                    <a:pt x="376" y="62"/>
                    <a:pt x="394" y="77"/>
                    <a:pt x="394" y="99"/>
                  </a:cubicBezTo>
                  <a:lnTo>
                    <a:pt x="394" y="35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4" name="Google Shape;671;p48">
              <a:extLst>
                <a:ext uri="{FF2B5EF4-FFF2-40B4-BE49-F238E27FC236}">
                  <a16:creationId xmlns:a16="http://schemas.microsoft.com/office/drawing/2014/main" id="{77BD43D3-6F1D-C7E9-C3F5-4F5E6D8674C9}"/>
                </a:ext>
              </a:extLst>
            </p:cNvPr>
            <p:cNvSpPr/>
            <p:nvPr/>
          </p:nvSpPr>
          <p:spPr>
            <a:xfrm>
              <a:off x="2528965" y="1559010"/>
              <a:ext cx="113282" cy="113529"/>
            </a:xfrm>
            <a:custGeom>
              <a:avLst/>
              <a:gdLst/>
              <a:ahLst/>
              <a:cxnLst/>
              <a:rect l="l" t="t" r="r" b="b"/>
              <a:pathLst>
                <a:path w="458" h="459" extrusionOk="0">
                  <a:moveTo>
                    <a:pt x="359" y="0"/>
                  </a:moveTo>
                  <a:lnTo>
                    <a:pt x="359" y="0"/>
                  </a:lnTo>
                  <a:cubicBezTo>
                    <a:pt x="308" y="0"/>
                    <a:pt x="264" y="44"/>
                    <a:pt x="264" y="96"/>
                  </a:cubicBezTo>
                  <a:cubicBezTo>
                    <a:pt x="264" y="261"/>
                    <a:pt x="264" y="261"/>
                    <a:pt x="264" y="261"/>
                  </a:cubicBezTo>
                  <a:cubicBezTo>
                    <a:pt x="103" y="261"/>
                    <a:pt x="103" y="261"/>
                    <a:pt x="103" y="261"/>
                  </a:cubicBezTo>
                  <a:cubicBezTo>
                    <a:pt x="48" y="261"/>
                    <a:pt x="4" y="305"/>
                    <a:pt x="0" y="356"/>
                  </a:cubicBezTo>
                  <a:cubicBezTo>
                    <a:pt x="0" y="411"/>
                    <a:pt x="44" y="459"/>
                    <a:pt x="99" y="459"/>
                  </a:cubicBezTo>
                  <a:cubicBezTo>
                    <a:pt x="341" y="459"/>
                    <a:pt x="341" y="459"/>
                    <a:pt x="341" y="459"/>
                  </a:cubicBezTo>
                  <a:cubicBezTo>
                    <a:pt x="407" y="459"/>
                    <a:pt x="458" y="404"/>
                    <a:pt x="458" y="341"/>
                  </a:cubicBezTo>
                  <a:cubicBezTo>
                    <a:pt x="458" y="96"/>
                    <a:pt x="458" y="96"/>
                    <a:pt x="458" y="96"/>
                  </a:cubicBezTo>
                  <a:cubicBezTo>
                    <a:pt x="458" y="44"/>
                    <a:pt x="414" y="0"/>
                    <a:pt x="359" y="0"/>
                  </a:cubicBezTo>
                  <a:moveTo>
                    <a:pt x="359" y="393"/>
                  </a:moveTo>
                  <a:lnTo>
                    <a:pt x="359" y="393"/>
                  </a:lnTo>
                  <a:cubicBezTo>
                    <a:pt x="92" y="393"/>
                    <a:pt x="92" y="393"/>
                    <a:pt x="92" y="393"/>
                  </a:cubicBezTo>
                  <a:cubicBezTo>
                    <a:pt x="84" y="393"/>
                    <a:pt x="81" y="389"/>
                    <a:pt x="73" y="385"/>
                  </a:cubicBezTo>
                  <a:cubicBezTo>
                    <a:pt x="51" y="356"/>
                    <a:pt x="73" y="327"/>
                    <a:pt x="99" y="327"/>
                  </a:cubicBezTo>
                  <a:cubicBezTo>
                    <a:pt x="293" y="327"/>
                    <a:pt x="293" y="327"/>
                    <a:pt x="293" y="327"/>
                  </a:cubicBezTo>
                  <a:cubicBezTo>
                    <a:pt x="312" y="327"/>
                    <a:pt x="326" y="308"/>
                    <a:pt x="326" y="290"/>
                  </a:cubicBezTo>
                  <a:cubicBezTo>
                    <a:pt x="326" y="92"/>
                    <a:pt x="326" y="92"/>
                    <a:pt x="326" y="92"/>
                  </a:cubicBezTo>
                  <a:cubicBezTo>
                    <a:pt x="326" y="85"/>
                    <a:pt x="330" y="77"/>
                    <a:pt x="334" y="74"/>
                  </a:cubicBezTo>
                  <a:cubicBezTo>
                    <a:pt x="363" y="52"/>
                    <a:pt x="396" y="70"/>
                    <a:pt x="396" y="99"/>
                  </a:cubicBezTo>
                  <a:cubicBezTo>
                    <a:pt x="396" y="360"/>
                    <a:pt x="396" y="360"/>
                    <a:pt x="396" y="360"/>
                  </a:cubicBezTo>
                  <a:cubicBezTo>
                    <a:pt x="396" y="378"/>
                    <a:pt x="378" y="393"/>
                    <a:pt x="359" y="39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5" name="Google Shape;672;p48">
              <a:extLst>
                <a:ext uri="{FF2B5EF4-FFF2-40B4-BE49-F238E27FC236}">
                  <a16:creationId xmlns:a16="http://schemas.microsoft.com/office/drawing/2014/main" id="{68C11608-0456-7D89-2141-D1246E3EB95E}"/>
                </a:ext>
              </a:extLst>
            </p:cNvPr>
            <p:cNvSpPr/>
            <p:nvPr/>
          </p:nvSpPr>
          <p:spPr>
            <a:xfrm>
              <a:off x="2138908" y="1558763"/>
              <a:ext cx="112787" cy="113776"/>
            </a:xfrm>
            <a:custGeom>
              <a:avLst/>
              <a:gdLst/>
              <a:ahLst/>
              <a:cxnLst/>
              <a:rect l="l" t="t" r="r" b="b"/>
              <a:pathLst>
                <a:path w="456" h="460" extrusionOk="0">
                  <a:moveTo>
                    <a:pt x="367" y="262"/>
                  </a:moveTo>
                  <a:lnTo>
                    <a:pt x="367" y="262"/>
                  </a:lnTo>
                  <a:cubicBezTo>
                    <a:pt x="195" y="262"/>
                    <a:pt x="195" y="262"/>
                    <a:pt x="195" y="262"/>
                  </a:cubicBezTo>
                  <a:cubicBezTo>
                    <a:pt x="195" y="89"/>
                    <a:pt x="195" y="89"/>
                    <a:pt x="195" y="89"/>
                  </a:cubicBezTo>
                  <a:cubicBezTo>
                    <a:pt x="195" y="60"/>
                    <a:pt x="180" y="31"/>
                    <a:pt x="155" y="16"/>
                  </a:cubicBezTo>
                  <a:cubicBezTo>
                    <a:pt x="77" y="-28"/>
                    <a:pt x="0" y="27"/>
                    <a:pt x="0" y="97"/>
                  </a:cubicBezTo>
                  <a:cubicBezTo>
                    <a:pt x="0" y="357"/>
                    <a:pt x="0" y="357"/>
                    <a:pt x="0" y="357"/>
                  </a:cubicBezTo>
                  <a:cubicBezTo>
                    <a:pt x="0" y="412"/>
                    <a:pt x="44" y="460"/>
                    <a:pt x="99" y="460"/>
                  </a:cubicBezTo>
                  <a:cubicBezTo>
                    <a:pt x="360" y="460"/>
                    <a:pt x="360" y="460"/>
                    <a:pt x="360" y="460"/>
                  </a:cubicBezTo>
                  <a:cubicBezTo>
                    <a:pt x="433" y="460"/>
                    <a:pt x="484" y="379"/>
                    <a:pt x="440" y="306"/>
                  </a:cubicBezTo>
                  <a:cubicBezTo>
                    <a:pt x="426" y="280"/>
                    <a:pt x="396" y="262"/>
                    <a:pt x="367" y="262"/>
                  </a:cubicBezTo>
                  <a:moveTo>
                    <a:pt x="63" y="361"/>
                  </a:moveTo>
                  <a:lnTo>
                    <a:pt x="63" y="361"/>
                  </a:lnTo>
                  <a:cubicBezTo>
                    <a:pt x="63" y="93"/>
                    <a:pt x="63" y="93"/>
                    <a:pt x="63" y="93"/>
                  </a:cubicBezTo>
                  <a:cubicBezTo>
                    <a:pt x="63" y="86"/>
                    <a:pt x="67" y="78"/>
                    <a:pt x="74" y="75"/>
                  </a:cubicBezTo>
                  <a:cubicBezTo>
                    <a:pt x="99" y="53"/>
                    <a:pt x="132" y="71"/>
                    <a:pt x="132" y="100"/>
                  </a:cubicBezTo>
                  <a:cubicBezTo>
                    <a:pt x="132" y="291"/>
                    <a:pt x="132" y="291"/>
                    <a:pt x="132" y="291"/>
                  </a:cubicBezTo>
                  <a:cubicBezTo>
                    <a:pt x="132" y="309"/>
                    <a:pt x="147" y="328"/>
                    <a:pt x="165" y="328"/>
                  </a:cubicBezTo>
                  <a:cubicBezTo>
                    <a:pt x="367" y="328"/>
                    <a:pt x="367" y="328"/>
                    <a:pt x="367" y="328"/>
                  </a:cubicBezTo>
                  <a:cubicBezTo>
                    <a:pt x="371" y="328"/>
                    <a:pt x="378" y="331"/>
                    <a:pt x="385" y="335"/>
                  </a:cubicBezTo>
                  <a:cubicBezTo>
                    <a:pt x="407" y="364"/>
                    <a:pt x="385" y="394"/>
                    <a:pt x="360" y="394"/>
                  </a:cubicBezTo>
                  <a:cubicBezTo>
                    <a:pt x="99" y="394"/>
                    <a:pt x="99" y="394"/>
                    <a:pt x="99" y="394"/>
                  </a:cubicBezTo>
                  <a:cubicBezTo>
                    <a:pt x="81" y="394"/>
                    <a:pt x="63" y="379"/>
                    <a:pt x="63" y="36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 name="Google Shape;673;p48">
              <a:extLst>
                <a:ext uri="{FF2B5EF4-FFF2-40B4-BE49-F238E27FC236}">
                  <a16:creationId xmlns:a16="http://schemas.microsoft.com/office/drawing/2014/main" id="{7BDCED5C-9352-7122-8210-D8D537B62899}"/>
                </a:ext>
              </a:extLst>
            </p:cNvPr>
            <p:cNvSpPr/>
            <p:nvPr/>
          </p:nvSpPr>
          <p:spPr>
            <a:xfrm>
              <a:off x="2171310" y="1499154"/>
              <a:ext cx="22013" cy="15582"/>
            </a:xfrm>
            <a:custGeom>
              <a:avLst/>
              <a:gdLst/>
              <a:ahLst/>
              <a:cxnLst/>
              <a:rect l="l" t="t" r="r" b="b"/>
              <a:pathLst>
                <a:path w="89" h="63" extrusionOk="0">
                  <a:moveTo>
                    <a:pt x="31" y="0"/>
                  </a:moveTo>
                  <a:lnTo>
                    <a:pt x="31" y="0"/>
                  </a:lnTo>
                  <a:cubicBezTo>
                    <a:pt x="12" y="0"/>
                    <a:pt x="-2" y="19"/>
                    <a:pt x="1" y="37"/>
                  </a:cubicBezTo>
                  <a:cubicBezTo>
                    <a:pt x="1" y="52"/>
                    <a:pt x="16" y="63"/>
                    <a:pt x="31" y="63"/>
                  </a:cubicBezTo>
                  <a:cubicBezTo>
                    <a:pt x="56" y="63"/>
                    <a:pt x="56" y="63"/>
                    <a:pt x="56" y="63"/>
                  </a:cubicBezTo>
                  <a:cubicBezTo>
                    <a:pt x="71" y="63"/>
                    <a:pt x="86" y="52"/>
                    <a:pt x="89" y="37"/>
                  </a:cubicBezTo>
                  <a:cubicBezTo>
                    <a:pt x="89" y="19"/>
                    <a:pt x="75" y="0"/>
                    <a:pt x="56" y="0"/>
                  </a:cubicBezTo>
                  <a:lnTo>
                    <a:pt x="31"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7" name="Google Shape;674;p48">
              <a:extLst>
                <a:ext uri="{FF2B5EF4-FFF2-40B4-BE49-F238E27FC236}">
                  <a16:creationId xmlns:a16="http://schemas.microsoft.com/office/drawing/2014/main" id="{D47D1A1B-2A04-9AC4-7DB3-98630F1CF35E}"/>
                </a:ext>
              </a:extLst>
            </p:cNvPr>
            <p:cNvSpPr/>
            <p:nvPr/>
          </p:nvSpPr>
          <p:spPr>
            <a:xfrm>
              <a:off x="2212121" y="1499154"/>
              <a:ext cx="27702" cy="15582"/>
            </a:xfrm>
            <a:custGeom>
              <a:avLst/>
              <a:gdLst/>
              <a:ahLst/>
              <a:cxnLst/>
              <a:rect l="l" t="t" r="r" b="b"/>
              <a:pathLst>
                <a:path w="112" h="63" extrusionOk="0">
                  <a:moveTo>
                    <a:pt x="35" y="0"/>
                  </a:moveTo>
                  <a:lnTo>
                    <a:pt x="35" y="0"/>
                  </a:lnTo>
                  <a:cubicBezTo>
                    <a:pt x="12" y="0"/>
                    <a:pt x="-2" y="19"/>
                    <a:pt x="1" y="37"/>
                  </a:cubicBezTo>
                  <a:cubicBezTo>
                    <a:pt x="5" y="52"/>
                    <a:pt x="20" y="63"/>
                    <a:pt x="35" y="63"/>
                  </a:cubicBezTo>
                  <a:cubicBezTo>
                    <a:pt x="79" y="63"/>
                    <a:pt x="79" y="63"/>
                    <a:pt x="79" y="63"/>
                  </a:cubicBezTo>
                  <a:cubicBezTo>
                    <a:pt x="97" y="63"/>
                    <a:pt x="111" y="52"/>
                    <a:pt x="111" y="37"/>
                  </a:cubicBezTo>
                  <a:cubicBezTo>
                    <a:pt x="115" y="19"/>
                    <a:pt x="100" y="0"/>
                    <a:pt x="82" y="0"/>
                  </a:cubicBezTo>
                  <a:lnTo>
                    <a:pt x="35"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 name="Google Shape;675;p48">
              <a:extLst>
                <a:ext uri="{FF2B5EF4-FFF2-40B4-BE49-F238E27FC236}">
                  <a16:creationId xmlns:a16="http://schemas.microsoft.com/office/drawing/2014/main" id="{46598991-1490-8458-EF14-F83D391D281F}"/>
                </a:ext>
              </a:extLst>
            </p:cNvPr>
            <p:cNvSpPr/>
            <p:nvPr/>
          </p:nvSpPr>
          <p:spPr>
            <a:xfrm>
              <a:off x="2540590" y="1499154"/>
              <a:ext cx="27455" cy="15582"/>
            </a:xfrm>
            <a:custGeom>
              <a:avLst/>
              <a:gdLst/>
              <a:ahLst/>
              <a:cxnLst/>
              <a:rect l="l" t="t" r="r" b="b"/>
              <a:pathLst>
                <a:path w="111" h="63" extrusionOk="0">
                  <a:moveTo>
                    <a:pt x="81" y="63"/>
                  </a:moveTo>
                  <a:lnTo>
                    <a:pt x="81" y="63"/>
                  </a:lnTo>
                  <a:cubicBezTo>
                    <a:pt x="100" y="63"/>
                    <a:pt x="114" y="48"/>
                    <a:pt x="111" y="30"/>
                  </a:cubicBezTo>
                  <a:cubicBezTo>
                    <a:pt x="111" y="11"/>
                    <a:pt x="96" y="0"/>
                    <a:pt x="78" y="0"/>
                  </a:cubicBezTo>
                  <a:cubicBezTo>
                    <a:pt x="34" y="0"/>
                    <a:pt x="34" y="0"/>
                    <a:pt x="34" y="0"/>
                  </a:cubicBezTo>
                  <a:cubicBezTo>
                    <a:pt x="15" y="0"/>
                    <a:pt x="4" y="11"/>
                    <a:pt x="1" y="30"/>
                  </a:cubicBezTo>
                  <a:cubicBezTo>
                    <a:pt x="-3" y="48"/>
                    <a:pt x="12" y="63"/>
                    <a:pt x="34" y="63"/>
                  </a:cubicBezTo>
                  <a:lnTo>
                    <a:pt x="81" y="63"/>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9" name="Google Shape;676;p48">
              <a:extLst>
                <a:ext uri="{FF2B5EF4-FFF2-40B4-BE49-F238E27FC236}">
                  <a16:creationId xmlns:a16="http://schemas.microsoft.com/office/drawing/2014/main" id="{CEB3CBA0-4DA0-EEBB-0CC5-F73ADEAFC491}"/>
                </a:ext>
              </a:extLst>
            </p:cNvPr>
            <p:cNvSpPr/>
            <p:nvPr/>
          </p:nvSpPr>
          <p:spPr>
            <a:xfrm>
              <a:off x="2353106" y="1499154"/>
              <a:ext cx="27949" cy="15582"/>
            </a:xfrm>
            <a:custGeom>
              <a:avLst/>
              <a:gdLst/>
              <a:ahLst/>
              <a:cxnLst/>
              <a:rect l="l" t="t" r="r" b="b"/>
              <a:pathLst>
                <a:path w="113" h="63" extrusionOk="0">
                  <a:moveTo>
                    <a:pt x="33" y="63"/>
                  </a:moveTo>
                  <a:lnTo>
                    <a:pt x="33" y="63"/>
                  </a:lnTo>
                  <a:cubicBezTo>
                    <a:pt x="80" y="63"/>
                    <a:pt x="80" y="63"/>
                    <a:pt x="80" y="63"/>
                  </a:cubicBezTo>
                  <a:cubicBezTo>
                    <a:pt x="95" y="63"/>
                    <a:pt x="110" y="52"/>
                    <a:pt x="113" y="37"/>
                  </a:cubicBezTo>
                  <a:cubicBezTo>
                    <a:pt x="113" y="19"/>
                    <a:pt x="99" y="0"/>
                    <a:pt x="80" y="0"/>
                  </a:cubicBezTo>
                  <a:cubicBezTo>
                    <a:pt x="33" y="0"/>
                    <a:pt x="33" y="0"/>
                    <a:pt x="33" y="0"/>
                  </a:cubicBezTo>
                  <a:cubicBezTo>
                    <a:pt x="18" y="0"/>
                    <a:pt x="3" y="11"/>
                    <a:pt x="0" y="30"/>
                  </a:cubicBezTo>
                  <a:cubicBezTo>
                    <a:pt x="0" y="48"/>
                    <a:pt x="14" y="63"/>
                    <a:pt x="33" y="6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 name="Google Shape;677;p48">
              <a:extLst>
                <a:ext uri="{FF2B5EF4-FFF2-40B4-BE49-F238E27FC236}">
                  <a16:creationId xmlns:a16="http://schemas.microsoft.com/office/drawing/2014/main" id="{0DFC914C-E45D-8975-F281-687A5EA68765}"/>
                </a:ext>
              </a:extLst>
            </p:cNvPr>
            <p:cNvSpPr/>
            <p:nvPr/>
          </p:nvSpPr>
          <p:spPr>
            <a:xfrm>
              <a:off x="2399853" y="1499154"/>
              <a:ext cx="27455" cy="15582"/>
            </a:xfrm>
            <a:custGeom>
              <a:avLst/>
              <a:gdLst/>
              <a:ahLst/>
              <a:cxnLst/>
              <a:rect l="l" t="t" r="r" b="b"/>
              <a:pathLst>
                <a:path w="111" h="63" extrusionOk="0">
                  <a:moveTo>
                    <a:pt x="31" y="63"/>
                  </a:moveTo>
                  <a:lnTo>
                    <a:pt x="31" y="63"/>
                  </a:lnTo>
                  <a:cubicBezTo>
                    <a:pt x="78" y="63"/>
                    <a:pt x="78" y="63"/>
                    <a:pt x="78" y="63"/>
                  </a:cubicBezTo>
                  <a:cubicBezTo>
                    <a:pt x="97" y="63"/>
                    <a:pt x="111" y="52"/>
                    <a:pt x="111" y="37"/>
                  </a:cubicBezTo>
                  <a:cubicBezTo>
                    <a:pt x="115" y="19"/>
                    <a:pt x="100" y="0"/>
                    <a:pt x="82" y="0"/>
                  </a:cubicBezTo>
                  <a:cubicBezTo>
                    <a:pt x="34" y="0"/>
                    <a:pt x="34" y="0"/>
                    <a:pt x="34" y="0"/>
                  </a:cubicBezTo>
                  <a:cubicBezTo>
                    <a:pt x="16" y="0"/>
                    <a:pt x="1" y="11"/>
                    <a:pt x="1" y="30"/>
                  </a:cubicBezTo>
                  <a:cubicBezTo>
                    <a:pt x="-2" y="48"/>
                    <a:pt x="12" y="63"/>
                    <a:pt x="31" y="6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1" name="Google Shape;678;p48">
              <a:extLst>
                <a:ext uri="{FF2B5EF4-FFF2-40B4-BE49-F238E27FC236}">
                  <a16:creationId xmlns:a16="http://schemas.microsoft.com/office/drawing/2014/main" id="{4D307D53-9F3A-0C7B-A073-38370041E80A}"/>
                </a:ext>
              </a:extLst>
            </p:cNvPr>
            <p:cNvSpPr/>
            <p:nvPr/>
          </p:nvSpPr>
          <p:spPr>
            <a:xfrm>
              <a:off x="2587585" y="1499154"/>
              <a:ext cx="22013" cy="15582"/>
            </a:xfrm>
            <a:custGeom>
              <a:avLst/>
              <a:gdLst/>
              <a:ahLst/>
              <a:cxnLst/>
              <a:rect l="l" t="t" r="r" b="b"/>
              <a:pathLst>
                <a:path w="89" h="63" extrusionOk="0">
                  <a:moveTo>
                    <a:pt x="56" y="63"/>
                  </a:moveTo>
                  <a:lnTo>
                    <a:pt x="56" y="63"/>
                  </a:lnTo>
                  <a:cubicBezTo>
                    <a:pt x="75" y="63"/>
                    <a:pt x="89" y="48"/>
                    <a:pt x="89" y="30"/>
                  </a:cubicBezTo>
                  <a:cubicBezTo>
                    <a:pt x="86" y="11"/>
                    <a:pt x="71" y="0"/>
                    <a:pt x="56" y="0"/>
                  </a:cubicBezTo>
                  <a:cubicBezTo>
                    <a:pt x="34" y="0"/>
                    <a:pt x="34" y="0"/>
                    <a:pt x="34" y="0"/>
                  </a:cubicBezTo>
                  <a:cubicBezTo>
                    <a:pt x="16" y="0"/>
                    <a:pt x="1" y="11"/>
                    <a:pt x="1" y="30"/>
                  </a:cubicBezTo>
                  <a:cubicBezTo>
                    <a:pt x="-2" y="48"/>
                    <a:pt x="12" y="63"/>
                    <a:pt x="31" y="63"/>
                  </a:cubicBezTo>
                  <a:lnTo>
                    <a:pt x="56" y="63"/>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2" name="Google Shape;942;p48">
            <a:extLst>
              <a:ext uri="{FF2B5EF4-FFF2-40B4-BE49-F238E27FC236}">
                <a16:creationId xmlns:a16="http://schemas.microsoft.com/office/drawing/2014/main" id="{C7A56ED0-A010-099A-7E09-F11BA0AF1E22}"/>
              </a:ext>
            </a:extLst>
          </p:cNvPr>
          <p:cNvGrpSpPr/>
          <p:nvPr/>
        </p:nvGrpSpPr>
        <p:grpSpPr>
          <a:xfrm>
            <a:off x="819713" y="3948656"/>
            <a:ext cx="470937" cy="535987"/>
            <a:chOff x="1463173" y="3399718"/>
            <a:chExt cx="470937" cy="535987"/>
          </a:xfrm>
        </p:grpSpPr>
        <p:sp>
          <p:nvSpPr>
            <p:cNvPr id="53" name="Google Shape;943;p48">
              <a:extLst>
                <a:ext uri="{FF2B5EF4-FFF2-40B4-BE49-F238E27FC236}">
                  <a16:creationId xmlns:a16="http://schemas.microsoft.com/office/drawing/2014/main" id="{A89D2653-F1AC-B98A-00B9-B0383C9C99A5}"/>
                </a:ext>
              </a:extLst>
            </p:cNvPr>
            <p:cNvSpPr/>
            <p:nvPr/>
          </p:nvSpPr>
          <p:spPr>
            <a:xfrm>
              <a:off x="1739947" y="3854825"/>
              <a:ext cx="15335" cy="16324"/>
            </a:xfrm>
            <a:custGeom>
              <a:avLst/>
              <a:gdLst/>
              <a:ahLst/>
              <a:cxnLst/>
              <a:rect l="l" t="t" r="r" b="b"/>
              <a:pathLst>
                <a:path w="62" h="66" extrusionOk="0">
                  <a:moveTo>
                    <a:pt x="29" y="0"/>
                  </a:moveTo>
                  <a:lnTo>
                    <a:pt x="29" y="0"/>
                  </a:lnTo>
                  <a:cubicBezTo>
                    <a:pt x="15" y="0"/>
                    <a:pt x="0" y="15"/>
                    <a:pt x="0" y="33"/>
                  </a:cubicBezTo>
                  <a:cubicBezTo>
                    <a:pt x="0" y="52"/>
                    <a:pt x="11" y="66"/>
                    <a:pt x="29" y="66"/>
                  </a:cubicBezTo>
                  <a:cubicBezTo>
                    <a:pt x="48" y="66"/>
                    <a:pt x="62" y="52"/>
                    <a:pt x="62" y="33"/>
                  </a:cubicBezTo>
                  <a:cubicBezTo>
                    <a:pt x="62" y="15"/>
                    <a:pt x="48" y="0"/>
                    <a:pt x="29"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4" name="Google Shape;944;p48">
              <a:extLst>
                <a:ext uri="{FF2B5EF4-FFF2-40B4-BE49-F238E27FC236}">
                  <a16:creationId xmlns:a16="http://schemas.microsoft.com/office/drawing/2014/main" id="{D5DF8955-9A46-1191-74D5-5902DB3052E6}"/>
                </a:ext>
              </a:extLst>
            </p:cNvPr>
            <p:cNvSpPr/>
            <p:nvPr/>
          </p:nvSpPr>
          <p:spPr>
            <a:xfrm>
              <a:off x="1739947" y="3887474"/>
              <a:ext cx="15335" cy="15582"/>
            </a:xfrm>
            <a:custGeom>
              <a:avLst/>
              <a:gdLst/>
              <a:ahLst/>
              <a:cxnLst/>
              <a:rect l="l" t="t" r="r" b="b"/>
              <a:pathLst>
                <a:path w="62" h="63" extrusionOk="0">
                  <a:moveTo>
                    <a:pt x="29" y="0"/>
                  </a:moveTo>
                  <a:lnTo>
                    <a:pt x="29" y="0"/>
                  </a:lnTo>
                  <a:cubicBezTo>
                    <a:pt x="11" y="0"/>
                    <a:pt x="0" y="15"/>
                    <a:pt x="0" y="33"/>
                  </a:cubicBezTo>
                  <a:cubicBezTo>
                    <a:pt x="0" y="48"/>
                    <a:pt x="11" y="63"/>
                    <a:pt x="29" y="63"/>
                  </a:cubicBezTo>
                  <a:cubicBezTo>
                    <a:pt x="48" y="63"/>
                    <a:pt x="62" y="48"/>
                    <a:pt x="62" y="33"/>
                  </a:cubicBezTo>
                  <a:cubicBezTo>
                    <a:pt x="62" y="15"/>
                    <a:pt x="48" y="0"/>
                    <a:pt x="29"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5" name="Google Shape;945;p48">
              <a:extLst>
                <a:ext uri="{FF2B5EF4-FFF2-40B4-BE49-F238E27FC236}">
                  <a16:creationId xmlns:a16="http://schemas.microsoft.com/office/drawing/2014/main" id="{89B52C31-2D5B-FB5A-4432-EB6381A497CC}"/>
                </a:ext>
              </a:extLst>
            </p:cNvPr>
            <p:cNvSpPr/>
            <p:nvPr/>
          </p:nvSpPr>
          <p:spPr>
            <a:xfrm>
              <a:off x="1739947" y="3920123"/>
              <a:ext cx="15335" cy="15582"/>
            </a:xfrm>
            <a:custGeom>
              <a:avLst/>
              <a:gdLst/>
              <a:ahLst/>
              <a:cxnLst/>
              <a:rect l="l" t="t" r="r" b="b"/>
              <a:pathLst>
                <a:path w="62" h="63" extrusionOk="0">
                  <a:moveTo>
                    <a:pt x="29" y="0"/>
                  </a:moveTo>
                  <a:lnTo>
                    <a:pt x="29" y="0"/>
                  </a:lnTo>
                  <a:cubicBezTo>
                    <a:pt x="11" y="0"/>
                    <a:pt x="0" y="15"/>
                    <a:pt x="0" y="33"/>
                  </a:cubicBezTo>
                  <a:cubicBezTo>
                    <a:pt x="0" y="48"/>
                    <a:pt x="11" y="63"/>
                    <a:pt x="29" y="63"/>
                  </a:cubicBezTo>
                  <a:cubicBezTo>
                    <a:pt x="48" y="63"/>
                    <a:pt x="62" y="48"/>
                    <a:pt x="62" y="33"/>
                  </a:cubicBezTo>
                  <a:cubicBezTo>
                    <a:pt x="62" y="15"/>
                    <a:pt x="48" y="0"/>
                    <a:pt x="29"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6" name="Google Shape;946;p48">
              <a:extLst>
                <a:ext uri="{FF2B5EF4-FFF2-40B4-BE49-F238E27FC236}">
                  <a16:creationId xmlns:a16="http://schemas.microsoft.com/office/drawing/2014/main" id="{4491D758-96F5-F1FB-385C-0A4F90A378DD}"/>
                </a:ext>
              </a:extLst>
            </p:cNvPr>
            <p:cNvSpPr/>
            <p:nvPr/>
          </p:nvSpPr>
          <p:spPr>
            <a:xfrm>
              <a:off x="1707298" y="3871150"/>
              <a:ext cx="15335" cy="16324"/>
            </a:xfrm>
            <a:custGeom>
              <a:avLst/>
              <a:gdLst/>
              <a:ahLst/>
              <a:cxnLst/>
              <a:rect l="l" t="t" r="r" b="b"/>
              <a:pathLst>
                <a:path w="62" h="66" extrusionOk="0">
                  <a:moveTo>
                    <a:pt x="29" y="0"/>
                  </a:moveTo>
                  <a:lnTo>
                    <a:pt x="29" y="0"/>
                  </a:lnTo>
                  <a:cubicBezTo>
                    <a:pt x="15" y="0"/>
                    <a:pt x="0" y="15"/>
                    <a:pt x="0" y="33"/>
                  </a:cubicBezTo>
                  <a:cubicBezTo>
                    <a:pt x="0" y="51"/>
                    <a:pt x="15" y="66"/>
                    <a:pt x="29" y="66"/>
                  </a:cubicBezTo>
                  <a:cubicBezTo>
                    <a:pt x="48" y="66"/>
                    <a:pt x="62" y="51"/>
                    <a:pt x="62" y="33"/>
                  </a:cubicBezTo>
                  <a:cubicBezTo>
                    <a:pt x="62" y="15"/>
                    <a:pt x="48" y="0"/>
                    <a:pt x="29"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 name="Google Shape;947;p48">
              <a:extLst>
                <a:ext uri="{FF2B5EF4-FFF2-40B4-BE49-F238E27FC236}">
                  <a16:creationId xmlns:a16="http://schemas.microsoft.com/office/drawing/2014/main" id="{C57CF2D8-1146-3C20-01B0-82660CF2FD57}"/>
                </a:ext>
              </a:extLst>
            </p:cNvPr>
            <p:cNvSpPr/>
            <p:nvPr/>
          </p:nvSpPr>
          <p:spPr>
            <a:xfrm>
              <a:off x="1707298" y="3903799"/>
              <a:ext cx="15335" cy="15830"/>
            </a:xfrm>
            <a:custGeom>
              <a:avLst/>
              <a:gdLst/>
              <a:ahLst/>
              <a:cxnLst/>
              <a:rect l="l" t="t" r="r" b="b"/>
              <a:pathLst>
                <a:path w="62" h="64" extrusionOk="0">
                  <a:moveTo>
                    <a:pt x="29" y="0"/>
                  </a:moveTo>
                  <a:lnTo>
                    <a:pt x="29" y="0"/>
                  </a:lnTo>
                  <a:cubicBezTo>
                    <a:pt x="11" y="0"/>
                    <a:pt x="0" y="15"/>
                    <a:pt x="0" y="33"/>
                  </a:cubicBezTo>
                  <a:cubicBezTo>
                    <a:pt x="0" y="51"/>
                    <a:pt x="18" y="66"/>
                    <a:pt x="37" y="63"/>
                  </a:cubicBezTo>
                  <a:cubicBezTo>
                    <a:pt x="52" y="59"/>
                    <a:pt x="62" y="48"/>
                    <a:pt x="62" y="33"/>
                  </a:cubicBezTo>
                  <a:cubicBezTo>
                    <a:pt x="62" y="15"/>
                    <a:pt x="48" y="0"/>
                    <a:pt x="29"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 name="Google Shape;948;p48">
              <a:extLst>
                <a:ext uri="{FF2B5EF4-FFF2-40B4-BE49-F238E27FC236}">
                  <a16:creationId xmlns:a16="http://schemas.microsoft.com/office/drawing/2014/main" id="{30C3FDCA-C78B-09CF-5243-5017E95FF4C9}"/>
                </a:ext>
              </a:extLst>
            </p:cNvPr>
            <p:cNvSpPr/>
            <p:nvPr/>
          </p:nvSpPr>
          <p:spPr>
            <a:xfrm>
              <a:off x="1674649" y="3887474"/>
              <a:ext cx="15335" cy="15582"/>
            </a:xfrm>
            <a:custGeom>
              <a:avLst/>
              <a:gdLst/>
              <a:ahLst/>
              <a:cxnLst/>
              <a:rect l="l" t="t" r="r" b="b"/>
              <a:pathLst>
                <a:path w="62" h="63" extrusionOk="0">
                  <a:moveTo>
                    <a:pt x="29" y="0"/>
                  </a:moveTo>
                  <a:lnTo>
                    <a:pt x="29" y="0"/>
                  </a:lnTo>
                  <a:cubicBezTo>
                    <a:pt x="15" y="0"/>
                    <a:pt x="0" y="15"/>
                    <a:pt x="0" y="33"/>
                  </a:cubicBezTo>
                  <a:cubicBezTo>
                    <a:pt x="0" y="48"/>
                    <a:pt x="15" y="63"/>
                    <a:pt x="33" y="63"/>
                  </a:cubicBezTo>
                  <a:cubicBezTo>
                    <a:pt x="48" y="63"/>
                    <a:pt x="62" y="48"/>
                    <a:pt x="62" y="33"/>
                  </a:cubicBezTo>
                  <a:cubicBezTo>
                    <a:pt x="62" y="15"/>
                    <a:pt x="52" y="0"/>
                    <a:pt x="29"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 name="Google Shape;949;p48">
              <a:extLst>
                <a:ext uri="{FF2B5EF4-FFF2-40B4-BE49-F238E27FC236}">
                  <a16:creationId xmlns:a16="http://schemas.microsoft.com/office/drawing/2014/main" id="{3914EC4A-1864-948C-838A-B827A9EA2C34}"/>
                </a:ext>
              </a:extLst>
            </p:cNvPr>
            <p:cNvSpPr/>
            <p:nvPr/>
          </p:nvSpPr>
          <p:spPr>
            <a:xfrm>
              <a:off x="1674649" y="3920123"/>
              <a:ext cx="15335" cy="15582"/>
            </a:xfrm>
            <a:custGeom>
              <a:avLst/>
              <a:gdLst/>
              <a:ahLst/>
              <a:cxnLst/>
              <a:rect l="l" t="t" r="r" b="b"/>
              <a:pathLst>
                <a:path w="62" h="63" extrusionOk="0">
                  <a:moveTo>
                    <a:pt x="33" y="0"/>
                  </a:moveTo>
                  <a:lnTo>
                    <a:pt x="33" y="0"/>
                  </a:lnTo>
                  <a:cubicBezTo>
                    <a:pt x="15" y="0"/>
                    <a:pt x="0" y="15"/>
                    <a:pt x="0" y="33"/>
                  </a:cubicBezTo>
                  <a:cubicBezTo>
                    <a:pt x="0" y="48"/>
                    <a:pt x="15" y="63"/>
                    <a:pt x="33" y="63"/>
                  </a:cubicBezTo>
                  <a:cubicBezTo>
                    <a:pt x="48" y="63"/>
                    <a:pt x="62" y="48"/>
                    <a:pt x="62" y="33"/>
                  </a:cubicBezTo>
                  <a:cubicBezTo>
                    <a:pt x="62" y="15"/>
                    <a:pt x="48"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0" name="Google Shape;950;p48">
              <a:extLst>
                <a:ext uri="{FF2B5EF4-FFF2-40B4-BE49-F238E27FC236}">
                  <a16:creationId xmlns:a16="http://schemas.microsoft.com/office/drawing/2014/main" id="{9E786CBC-505E-9915-E55E-0F6484F48670}"/>
                </a:ext>
              </a:extLst>
            </p:cNvPr>
            <p:cNvSpPr/>
            <p:nvPr/>
          </p:nvSpPr>
          <p:spPr>
            <a:xfrm>
              <a:off x="1537375" y="3400461"/>
              <a:ext cx="332178" cy="475140"/>
            </a:xfrm>
            <a:custGeom>
              <a:avLst/>
              <a:gdLst/>
              <a:ahLst/>
              <a:cxnLst/>
              <a:rect l="l" t="t" r="r" b="b"/>
              <a:pathLst>
                <a:path w="1343" h="1921" extrusionOk="0">
                  <a:moveTo>
                    <a:pt x="1267" y="316"/>
                  </a:moveTo>
                  <a:lnTo>
                    <a:pt x="1267" y="316"/>
                  </a:lnTo>
                  <a:cubicBezTo>
                    <a:pt x="1274" y="308"/>
                    <a:pt x="1274" y="301"/>
                    <a:pt x="1274" y="294"/>
                  </a:cubicBezTo>
                  <a:cubicBezTo>
                    <a:pt x="1274" y="188"/>
                    <a:pt x="1274" y="188"/>
                    <a:pt x="1274" y="188"/>
                  </a:cubicBezTo>
                  <a:cubicBezTo>
                    <a:pt x="1314" y="176"/>
                    <a:pt x="1340" y="140"/>
                    <a:pt x="1340" y="96"/>
                  </a:cubicBezTo>
                  <a:cubicBezTo>
                    <a:pt x="1340" y="37"/>
                    <a:pt x="1292" y="-7"/>
                    <a:pt x="1233" y="0"/>
                  </a:cubicBezTo>
                  <a:cubicBezTo>
                    <a:pt x="1186" y="4"/>
                    <a:pt x="1153" y="41"/>
                    <a:pt x="1145" y="85"/>
                  </a:cubicBezTo>
                  <a:cubicBezTo>
                    <a:pt x="1142" y="132"/>
                    <a:pt x="1171" y="173"/>
                    <a:pt x="1211" y="188"/>
                  </a:cubicBezTo>
                  <a:cubicBezTo>
                    <a:pt x="1211" y="279"/>
                    <a:pt x="1211" y="279"/>
                    <a:pt x="1211" y="279"/>
                  </a:cubicBezTo>
                  <a:cubicBezTo>
                    <a:pt x="1091" y="400"/>
                    <a:pt x="1091" y="400"/>
                    <a:pt x="1091" y="400"/>
                  </a:cubicBezTo>
                  <a:cubicBezTo>
                    <a:pt x="1083" y="408"/>
                    <a:pt x="1079" y="415"/>
                    <a:pt x="1079" y="422"/>
                  </a:cubicBezTo>
                  <a:cubicBezTo>
                    <a:pt x="1079" y="653"/>
                    <a:pt x="1079" y="653"/>
                    <a:pt x="1079" y="653"/>
                  </a:cubicBezTo>
                  <a:cubicBezTo>
                    <a:pt x="1013" y="653"/>
                    <a:pt x="1013" y="653"/>
                    <a:pt x="1013" y="653"/>
                  </a:cubicBezTo>
                  <a:cubicBezTo>
                    <a:pt x="1013" y="492"/>
                    <a:pt x="1013" y="492"/>
                    <a:pt x="1013" y="492"/>
                  </a:cubicBezTo>
                  <a:cubicBezTo>
                    <a:pt x="1013" y="473"/>
                    <a:pt x="1003" y="459"/>
                    <a:pt x="984" y="459"/>
                  </a:cubicBezTo>
                  <a:cubicBezTo>
                    <a:pt x="966" y="455"/>
                    <a:pt x="951" y="470"/>
                    <a:pt x="951" y="488"/>
                  </a:cubicBezTo>
                  <a:cubicBezTo>
                    <a:pt x="951" y="653"/>
                    <a:pt x="951" y="653"/>
                    <a:pt x="951" y="653"/>
                  </a:cubicBezTo>
                  <a:cubicBezTo>
                    <a:pt x="881" y="653"/>
                    <a:pt x="881" y="653"/>
                    <a:pt x="881" y="653"/>
                  </a:cubicBezTo>
                  <a:cubicBezTo>
                    <a:pt x="881" y="452"/>
                    <a:pt x="881" y="452"/>
                    <a:pt x="881" y="452"/>
                  </a:cubicBezTo>
                  <a:cubicBezTo>
                    <a:pt x="922" y="437"/>
                    <a:pt x="951" y="396"/>
                    <a:pt x="947" y="349"/>
                  </a:cubicBezTo>
                  <a:cubicBezTo>
                    <a:pt x="944" y="301"/>
                    <a:pt x="907" y="264"/>
                    <a:pt x="863" y="261"/>
                  </a:cubicBezTo>
                  <a:cubicBezTo>
                    <a:pt x="804" y="253"/>
                    <a:pt x="753" y="301"/>
                    <a:pt x="753" y="356"/>
                  </a:cubicBezTo>
                  <a:cubicBezTo>
                    <a:pt x="753" y="400"/>
                    <a:pt x="779" y="437"/>
                    <a:pt x="819" y="452"/>
                  </a:cubicBezTo>
                  <a:cubicBezTo>
                    <a:pt x="819" y="653"/>
                    <a:pt x="819" y="653"/>
                    <a:pt x="819" y="653"/>
                  </a:cubicBezTo>
                  <a:cubicBezTo>
                    <a:pt x="749" y="653"/>
                    <a:pt x="749" y="653"/>
                    <a:pt x="749" y="653"/>
                  </a:cubicBezTo>
                  <a:cubicBezTo>
                    <a:pt x="749" y="558"/>
                    <a:pt x="749" y="558"/>
                    <a:pt x="749" y="558"/>
                  </a:cubicBezTo>
                  <a:cubicBezTo>
                    <a:pt x="749" y="540"/>
                    <a:pt x="739" y="525"/>
                    <a:pt x="724" y="525"/>
                  </a:cubicBezTo>
                  <a:cubicBezTo>
                    <a:pt x="705" y="521"/>
                    <a:pt x="687" y="536"/>
                    <a:pt x="687" y="554"/>
                  </a:cubicBezTo>
                  <a:cubicBezTo>
                    <a:pt x="687" y="653"/>
                    <a:pt x="687" y="653"/>
                    <a:pt x="687" y="653"/>
                  </a:cubicBezTo>
                  <a:cubicBezTo>
                    <a:pt x="621" y="653"/>
                    <a:pt x="621" y="653"/>
                    <a:pt x="621" y="653"/>
                  </a:cubicBezTo>
                  <a:cubicBezTo>
                    <a:pt x="621" y="356"/>
                    <a:pt x="621" y="356"/>
                    <a:pt x="621" y="356"/>
                  </a:cubicBezTo>
                  <a:cubicBezTo>
                    <a:pt x="621" y="349"/>
                    <a:pt x="617" y="341"/>
                    <a:pt x="610" y="334"/>
                  </a:cubicBezTo>
                  <a:cubicBezTo>
                    <a:pt x="438" y="162"/>
                    <a:pt x="489" y="213"/>
                    <a:pt x="478" y="202"/>
                  </a:cubicBezTo>
                  <a:cubicBezTo>
                    <a:pt x="515" y="132"/>
                    <a:pt x="452" y="48"/>
                    <a:pt x="368" y="67"/>
                  </a:cubicBezTo>
                  <a:cubicBezTo>
                    <a:pt x="331" y="74"/>
                    <a:pt x="302" y="103"/>
                    <a:pt x="295" y="136"/>
                  </a:cubicBezTo>
                  <a:cubicBezTo>
                    <a:pt x="276" y="224"/>
                    <a:pt x="364" y="283"/>
                    <a:pt x="434" y="250"/>
                  </a:cubicBezTo>
                  <a:cubicBezTo>
                    <a:pt x="441" y="257"/>
                    <a:pt x="397" y="213"/>
                    <a:pt x="555" y="371"/>
                  </a:cubicBezTo>
                  <a:cubicBezTo>
                    <a:pt x="555" y="653"/>
                    <a:pt x="555" y="653"/>
                    <a:pt x="555" y="653"/>
                  </a:cubicBezTo>
                  <a:cubicBezTo>
                    <a:pt x="489" y="653"/>
                    <a:pt x="489" y="653"/>
                    <a:pt x="489" y="653"/>
                  </a:cubicBezTo>
                  <a:cubicBezTo>
                    <a:pt x="489" y="459"/>
                    <a:pt x="489" y="459"/>
                    <a:pt x="489" y="459"/>
                  </a:cubicBezTo>
                  <a:cubicBezTo>
                    <a:pt x="489" y="440"/>
                    <a:pt x="478" y="426"/>
                    <a:pt x="460" y="426"/>
                  </a:cubicBezTo>
                  <a:cubicBezTo>
                    <a:pt x="441" y="422"/>
                    <a:pt x="427" y="437"/>
                    <a:pt x="427" y="455"/>
                  </a:cubicBezTo>
                  <a:cubicBezTo>
                    <a:pt x="427" y="653"/>
                    <a:pt x="427" y="653"/>
                    <a:pt x="427" y="653"/>
                  </a:cubicBezTo>
                  <a:cubicBezTo>
                    <a:pt x="357" y="653"/>
                    <a:pt x="357" y="653"/>
                    <a:pt x="357" y="653"/>
                  </a:cubicBezTo>
                  <a:cubicBezTo>
                    <a:pt x="357" y="426"/>
                    <a:pt x="357" y="426"/>
                    <a:pt x="357" y="426"/>
                  </a:cubicBezTo>
                  <a:cubicBezTo>
                    <a:pt x="357" y="408"/>
                    <a:pt x="343" y="393"/>
                    <a:pt x="324" y="393"/>
                  </a:cubicBezTo>
                  <a:cubicBezTo>
                    <a:pt x="192" y="393"/>
                    <a:pt x="192" y="393"/>
                    <a:pt x="192" y="393"/>
                  </a:cubicBezTo>
                  <a:cubicBezTo>
                    <a:pt x="177" y="352"/>
                    <a:pt x="137" y="323"/>
                    <a:pt x="89" y="327"/>
                  </a:cubicBezTo>
                  <a:cubicBezTo>
                    <a:pt x="42" y="331"/>
                    <a:pt x="5" y="367"/>
                    <a:pt x="1" y="411"/>
                  </a:cubicBezTo>
                  <a:cubicBezTo>
                    <a:pt x="-6" y="470"/>
                    <a:pt x="42" y="521"/>
                    <a:pt x="97" y="521"/>
                  </a:cubicBezTo>
                  <a:cubicBezTo>
                    <a:pt x="141" y="521"/>
                    <a:pt x="177" y="496"/>
                    <a:pt x="192" y="455"/>
                  </a:cubicBezTo>
                  <a:cubicBezTo>
                    <a:pt x="295" y="455"/>
                    <a:pt x="295" y="455"/>
                    <a:pt x="295" y="455"/>
                  </a:cubicBezTo>
                  <a:cubicBezTo>
                    <a:pt x="295" y="653"/>
                    <a:pt x="295" y="653"/>
                    <a:pt x="295" y="653"/>
                  </a:cubicBezTo>
                  <a:cubicBezTo>
                    <a:pt x="155" y="653"/>
                    <a:pt x="155" y="653"/>
                    <a:pt x="155" y="653"/>
                  </a:cubicBezTo>
                  <a:cubicBezTo>
                    <a:pt x="123" y="653"/>
                    <a:pt x="97" y="683"/>
                    <a:pt x="97" y="716"/>
                  </a:cubicBezTo>
                  <a:cubicBezTo>
                    <a:pt x="97" y="789"/>
                    <a:pt x="97" y="789"/>
                    <a:pt x="97" y="789"/>
                  </a:cubicBezTo>
                  <a:cubicBezTo>
                    <a:pt x="97" y="822"/>
                    <a:pt x="123" y="848"/>
                    <a:pt x="155" y="848"/>
                  </a:cubicBezTo>
                  <a:cubicBezTo>
                    <a:pt x="159" y="848"/>
                    <a:pt x="159" y="848"/>
                    <a:pt x="159" y="848"/>
                  </a:cubicBezTo>
                  <a:cubicBezTo>
                    <a:pt x="159" y="950"/>
                    <a:pt x="159" y="950"/>
                    <a:pt x="159" y="950"/>
                  </a:cubicBezTo>
                  <a:cubicBezTo>
                    <a:pt x="159" y="961"/>
                    <a:pt x="163" y="968"/>
                    <a:pt x="174" y="976"/>
                  </a:cubicBezTo>
                  <a:cubicBezTo>
                    <a:pt x="273" y="1042"/>
                    <a:pt x="273" y="1042"/>
                    <a:pt x="273" y="1042"/>
                  </a:cubicBezTo>
                  <a:cubicBezTo>
                    <a:pt x="287" y="1053"/>
                    <a:pt x="309" y="1049"/>
                    <a:pt x="317" y="1034"/>
                  </a:cubicBezTo>
                  <a:cubicBezTo>
                    <a:pt x="328" y="1020"/>
                    <a:pt x="324" y="1001"/>
                    <a:pt x="309" y="990"/>
                  </a:cubicBezTo>
                  <a:cubicBezTo>
                    <a:pt x="221" y="932"/>
                    <a:pt x="221" y="932"/>
                    <a:pt x="221" y="932"/>
                  </a:cubicBezTo>
                  <a:cubicBezTo>
                    <a:pt x="221" y="848"/>
                    <a:pt x="221" y="848"/>
                    <a:pt x="221" y="848"/>
                  </a:cubicBezTo>
                  <a:cubicBezTo>
                    <a:pt x="936" y="848"/>
                    <a:pt x="936" y="848"/>
                    <a:pt x="936" y="848"/>
                  </a:cubicBezTo>
                  <a:cubicBezTo>
                    <a:pt x="955" y="848"/>
                    <a:pt x="969" y="836"/>
                    <a:pt x="969" y="822"/>
                  </a:cubicBezTo>
                  <a:cubicBezTo>
                    <a:pt x="973" y="804"/>
                    <a:pt x="959" y="785"/>
                    <a:pt x="940" y="785"/>
                  </a:cubicBezTo>
                  <a:cubicBezTo>
                    <a:pt x="159" y="785"/>
                    <a:pt x="159" y="785"/>
                    <a:pt x="159" y="785"/>
                  </a:cubicBezTo>
                  <a:cubicBezTo>
                    <a:pt x="159" y="719"/>
                    <a:pt x="159" y="719"/>
                    <a:pt x="159" y="719"/>
                  </a:cubicBezTo>
                  <a:cubicBezTo>
                    <a:pt x="1281" y="719"/>
                    <a:pt x="1281" y="719"/>
                    <a:pt x="1281" y="719"/>
                  </a:cubicBezTo>
                  <a:cubicBezTo>
                    <a:pt x="1281" y="785"/>
                    <a:pt x="1281" y="785"/>
                    <a:pt x="1281" y="785"/>
                  </a:cubicBezTo>
                  <a:cubicBezTo>
                    <a:pt x="1079" y="785"/>
                    <a:pt x="1079" y="785"/>
                    <a:pt x="1079" y="785"/>
                  </a:cubicBezTo>
                  <a:cubicBezTo>
                    <a:pt x="1065" y="785"/>
                    <a:pt x="1050" y="796"/>
                    <a:pt x="1050" y="814"/>
                  </a:cubicBezTo>
                  <a:cubicBezTo>
                    <a:pt x="1047" y="833"/>
                    <a:pt x="1061" y="848"/>
                    <a:pt x="1079" y="848"/>
                  </a:cubicBezTo>
                  <a:cubicBezTo>
                    <a:pt x="1211" y="848"/>
                    <a:pt x="1211" y="848"/>
                    <a:pt x="1211" y="848"/>
                  </a:cubicBezTo>
                  <a:cubicBezTo>
                    <a:pt x="1211" y="932"/>
                    <a:pt x="1211" y="932"/>
                    <a:pt x="1211" y="932"/>
                  </a:cubicBezTo>
                  <a:cubicBezTo>
                    <a:pt x="834" y="1185"/>
                    <a:pt x="834" y="1185"/>
                    <a:pt x="834" y="1185"/>
                  </a:cubicBezTo>
                  <a:cubicBezTo>
                    <a:pt x="823" y="1192"/>
                    <a:pt x="819" y="1200"/>
                    <a:pt x="819" y="1210"/>
                  </a:cubicBezTo>
                  <a:cubicBezTo>
                    <a:pt x="819" y="1555"/>
                    <a:pt x="819" y="1555"/>
                    <a:pt x="819" y="1555"/>
                  </a:cubicBezTo>
                  <a:cubicBezTo>
                    <a:pt x="621" y="1672"/>
                    <a:pt x="621" y="1672"/>
                    <a:pt x="621" y="1672"/>
                  </a:cubicBezTo>
                  <a:cubicBezTo>
                    <a:pt x="621" y="1214"/>
                    <a:pt x="621" y="1214"/>
                    <a:pt x="621" y="1214"/>
                  </a:cubicBezTo>
                  <a:cubicBezTo>
                    <a:pt x="621" y="1203"/>
                    <a:pt x="614" y="1192"/>
                    <a:pt x="607" y="1185"/>
                  </a:cubicBezTo>
                  <a:cubicBezTo>
                    <a:pt x="427" y="1068"/>
                    <a:pt x="427" y="1068"/>
                    <a:pt x="427" y="1068"/>
                  </a:cubicBezTo>
                  <a:cubicBezTo>
                    <a:pt x="412" y="1060"/>
                    <a:pt x="394" y="1064"/>
                    <a:pt x="383" y="1078"/>
                  </a:cubicBezTo>
                  <a:cubicBezTo>
                    <a:pt x="375" y="1093"/>
                    <a:pt x="379" y="1112"/>
                    <a:pt x="394" y="1122"/>
                  </a:cubicBezTo>
                  <a:cubicBezTo>
                    <a:pt x="555" y="1229"/>
                    <a:pt x="555" y="1229"/>
                    <a:pt x="555" y="1229"/>
                  </a:cubicBezTo>
                  <a:cubicBezTo>
                    <a:pt x="555" y="1705"/>
                    <a:pt x="555" y="1705"/>
                    <a:pt x="555" y="1705"/>
                  </a:cubicBezTo>
                  <a:cubicBezTo>
                    <a:pt x="540" y="1720"/>
                    <a:pt x="500" y="1727"/>
                    <a:pt x="500" y="1768"/>
                  </a:cubicBezTo>
                  <a:cubicBezTo>
                    <a:pt x="500" y="1870"/>
                    <a:pt x="500" y="1870"/>
                    <a:pt x="500" y="1870"/>
                  </a:cubicBezTo>
                  <a:cubicBezTo>
                    <a:pt x="500" y="1911"/>
                    <a:pt x="540" y="1933"/>
                    <a:pt x="573" y="1914"/>
                  </a:cubicBezTo>
                  <a:cubicBezTo>
                    <a:pt x="713" y="1834"/>
                    <a:pt x="713" y="1834"/>
                    <a:pt x="713" y="1834"/>
                  </a:cubicBezTo>
                  <a:cubicBezTo>
                    <a:pt x="727" y="1826"/>
                    <a:pt x="735" y="1804"/>
                    <a:pt x="724" y="1790"/>
                  </a:cubicBezTo>
                  <a:cubicBezTo>
                    <a:pt x="716" y="1775"/>
                    <a:pt x="698" y="1771"/>
                    <a:pt x="680" y="1779"/>
                  </a:cubicBezTo>
                  <a:cubicBezTo>
                    <a:pt x="566" y="1845"/>
                    <a:pt x="566" y="1845"/>
                    <a:pt x="566" y="1845"/>
                  </a:cubicBezTo>
                  <a:cubicBezTo>
                    <a:pt x="566" y="1775"/>
                    <a:pt x="566" y="1775"/>
                    <a:pt x="566" y="1775"/>
                  </a:cubicBezTo>
                  <a:cubicBezTo>
                    <a:pt x="874" y="1599"/>
                    <a:pt x="874" y="1599"/>
                    <a:pt x="874" y="1599"/>
                  </a:cubicBezTo>
                  <a:cubicBezTo>
                    <a:pt x="874" y="1669"/>
                    <a:pt x="874" y="1669"/>
                    <a:pt x="874" y="1669"/>
                  </a:cubicBezTo>
                  <a:cubicBezTo>
                    <a:pt x="804" y="1709"/>
                    <a:pt x="804" y="1709"/>
                    <a:pt x="804" y="1709"/>
                  </a:cubicBezTo>
                  <a:cubicBezTo>
                    <a:pt x="786" y="1720"/>
                    <a:pt x="783" y="1742"/>
                    <a:pt x="793" y="1757"/>
                  </a:cubicBezTo>
                  <a:cubicBezTo>
                    <a:pt x="804" y="1768"/>
                    <a:pt x="823" y="1771"/>
                    <a:pt x="837" y="1764"/>
                  </a:cubicBezTo>
                  <a:cubicBezTo>
                    <a:pt x="915" y="1720"/>
                    <a:pt x="915" y="1720"/>
                    <a:pt x="915" y="1720"/>
                  </a:cubicBezTo>
                  <a:cubicBezTo>
                    <a:pt x="929" y="1709"/>
                    <a:pt x="936" y="1694"/>
                    <a:pt x="936" y="1676"/>
                  </a:cubicBezTo>
                  <a:cubicBezTo>
                    <a:pt x="936" y="1573"/>
                    <a:pt x="936" y="1573"/>
                    <a:pt x="936" y="1573"/>
                  </a:cubicBezTo>
                  <a:cubicBezTo>
                    <a:pt x="936" y="1544"/>
                    <a:pt x="911" y="1518"/>
                    <a:pt x="881" y="1522"/>
                  </a:cubicBezTo>
                  <a:cubicBezTo>
                    <a:pt x="881" y="1229"/>
                    <a:pt x="881" y="1229"/>
                    <a:pt x="881" y="1229"/>
                  </a:cubicBezTo>
                  <a:cubicBezTo>
                    <a:pt x="1263" y="976"/>
                    <a:pt x="1263" y="976"/>
                    <a:pt x="1263" y="976"/>
                  </a:cubicBezTo>
                  <a:cubicBezTo>
                    <a:pt x="1270" y="972"/>
                    <a:pt x="1274" y="961"/>
                    <a:pt x="1274" y="950"/>
                  </a:cubicBezTo>
                  <a:cubicBezTo>
                    <a:pt x="1274" y="848"/>
                    <a:pt x="1274" y="848"/>
                    <a:pt x="1274" y="848"/>
                  </a:cubicBezTo>
                  <a:cubicBezTo>
                    <a:pt x="1281" y="848"/>
                    <a:pt x="1281" y="848"/>
                    <a:pt x="1281" y="848"/>
                  </a:cubicBezTo>
                  <a:cubicBezTo>
                    <a:pt x="1314" y="848"/>
                    <a:pt x="1343" y="822"/>
                    <a:pt x="1343" y="789"/>
                  </a:cubicBezTo>
                  <a:cubicBezTo>
                    <a:pt x="1343" y="716"/>
                    <a:pt x="1343" y="716"/>
                    <a:pt x="1343" y="716"/>
                  </a:cubicBezTo>
                  <a:cubicBezTo>
                    <a:pt x="1343" y="683"/>
                    <a:pt x="1314" y="653"/>
                    <a:pt x="1281" y="653"/>
                  </a:cubicBezTo>
                  <a:cubicBezTo>
                    <a:pt x="1145" y="653"/>
                    <a:pt x="1145" y="653"/>
                    <a:pt x="1145" y="653"/>
                  </a:cubicBezTo>
                  <a:cubicBezTo>
                    <a:pt x="1145" y="437"/>
                    <a:pt x="1145" y="437"/>
                    <a:pt x="1145" y="437"/>
                  </a:cubicBezTo>
                  <a:lnTo>
                    <a:pt x="1267" y="316"/>
                  </a:lnTo>
                  <a:moveTo>
                    <a:pt x="1244" y="63"/>
                  </a:moveTo>
                  <a:lnTo>
                    <a:pt x="1244" y="63"/>
                  </a:lnTo>
                  <a:cubicBezTo>
                    <a:pt x="1263" y="63"/>
                    <a:pt x="1277" y="77"/>
                    <a:pt x="1277" y="96"/>
                  </a:cubicBezTo>
                  <a:cubicBezTo>
                    <a:pt x="1277" y="114"/>
                    <a:pt x="1263" y="129"/>
                    <a:pt x="1244" y="129"/>
                  </a:cubicBezTo>
                  <a:cubicBezTo>
                    <a:pt x="1226" y="129"/>
                    <a:pt x="1208" y="114"/>
                    <a:pt x="1208" y="96"/>
                  </a:cubicBezTo>
                  <a:cubicBezTo>
                    <a:pt x="1208" y="77"/>
                    <a:pt x="1226" y="63"/>
                    <a:pt x="1244" y="63"/>
                  </a:cubicBezTo>
                  <a:moveTo>
                    <a:pt x="848" y="323"/>
                  </a:moveTo>
                  <a:lnTo>
                    <a:pt x="848" y="323"/>
                  </a:lnTo>
                  <a:cubicBezTo>
                    <a:pt x="867" y="323"/>
                    <a:pt x="881" y="341"/>
                    <a:pt x="881" y="360"/>
                  </a:cubicBezTo>
                  <a:cubicBezTo>
                    <a:pt x="881" y="378"/>
                    <a:pt x="867" y="393"/>
                    <a:pt x="848" y="393"/>
                  </a:cubicBezTo>
                  <a:cubicBezTo>
                    <a:pt x="830" y="393"/>
                    <a:pt x="815" y="378"/>
                    <a:pt x="815" y="360"/>
                  </a:cubicBezTo>
                  <a:cubicBezTo>
                    <a:pt x="815" y="341"/>
                    <a:pt x="830" y="323"/>
                    <a:pt x="848" y="323"/>
                  </a:cubicBezTo>
                  <a:moveTo>
                    <a:pt x="390" y="195"/>
                  </a:moveTo>
                  <a:lnTo>
                    <a:pt x="390" y="195"/>
                  </a:lnTo>
                  <a:cubicBezTo>
                    <a:pt x="372" y="195"/>
                    <a:pt x="353" y="180"/>
                    <a:pt x="353" y="162"/>
                  </a:cubicBezTo>
                  <a:cubicBezTo>
                    <a:pt x="353" y="144"/>
                    <a:pt x="372" y="129"/>
                    <a:pt x="390" y="129"/>
                  </a:cubicBezTo>
                  <a:cubicBezTo>
                    <a:pt x="408" y="129"/>
                    <a:pt x="423" y="144"/>
                    <a:pt x="423" y="162"/>
                  </a:cubicBezTo>
                  <a:cubicBezTo>
                    <a:pt x="423" y="180"/>
                    <a:pt x="408" y="195"/>
                    <a:pt x="390" y="195"/>
                  </a:cubicBezTo>
                  <a:moveTo>
                    <a:pt x="97" y="459"/>
                  </a:moveTo>
                  <a:lnTo>
                    <a:pt x="97" y="459"/>
                  </a:lnTo>
                  <a:cubicBezTo>
                    <a:pt x="79" y="459"/>
                    <a:pt x="64" y="444"/>
                    <a:pt x="64" y="426"/>
                  </a:cubicBezTo>
                  <a:cubicBezTo>
                    <a:pt x="64" y="408"/>
                    <a:pt x="79" y="389"/>
                    <a:pt x="97" y="389"/>
                  </a:cubicBezTo>
                  <a:cubicBezTo>
                    <a:pt x="115" y="389"/>
                    <a:pt x="130" y="408"/>
                    <a:pt x="130" y="426"/>
                  </a:cubicBezTo>
                  <a:cubicBezTo>
                    <a:pt x="130" y="444"/>
                    <a:pt x="115" y="459"/>
                    <a:pt x="97" y="459"/>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 name="Google Shape;951;p48">
              <a:extLst>
                <a:ext uri="{FF2B5EF4-FFF2-40B4-BE49-F238E27FC236}">
                  <a16:creationId xmlns:a16="http://schemas.microsoft.com/office/drawing/2014/main" id="{A4AE03A9-513B-EEC0-2E69-C1FBE67479C3}"/>
                </a:ext>
              </a:extLst>
            </p:cNvPr>
            <p:cNvSpPr/>
            <p:nvPr/>
          </p:nvSpPr>
          <p:spPr>
            <a:xfrm>
              <a:off x="1885879" y="3448692"/>
              <a:ext cx="48231" cy="48231"/>
            </a:xfrm>
            <a:custGeom>
              <a:avLst/>
              <a:gdLst/>
              <a:ahLst/>
              <a:cxnLst/>
              <a:rect l="l" t="t" r="r" b="b"/>
              <a:pathLst>
                <a:path w="195" h="195" extrusionOk="0">
                  <a:moveTo>
                    <a:pt x="162" y="66"/>
                  </a:moveTo>
                  <a:lnTo>
                    <a:pt x="162" y="66"/>
                  </a:lnTo>
                  <a:cubicBezTo>
                    <a:pt x="129" y="66"/>
                    <a:pt x="129" y="66"/>
                    <a:pt x="129" y="66"/>
                  </a:cubicBezTo>
                  <a:cubicBezTo>
                    <a:pt x="129" y="33"/>
                    <a:pt x="129" y="33"/>
                    <a:pt x="129" y="33"/>
                  </a:cubicBezTo>
                  <a:cubicBezTo>
                    <a:pt x="129" y="18"/>
                    <a:pt x="118" y="4"/>
                    <a:pt x="99" y="0"/>
                  </a:cubicBezTo>
                  <a:cubicBezTo>
                    <a:pt x="81" y="0"/>
                    <a:pt x="66" y="14"/>
                    <a:pt x="66" y="33"/>
                  </a:cubicBezTo>
                  <a:cubicBezTo>
                    <a:pt x="66" y="66"/>
                    <a:pt x="66" y="66"/>
                    <a:pt x="66" y="66"/>
                  </a:cubicBezTo>
                  <a:cubicBezTo>
                    <a:pt x="34" y="66"/>
                    <a:pt x="34" y="66"/>
                    <a:pt x="34" y="66"/>
                  </a:cubicBezTo>
                  <a:cubicBezTo>
                    <a:pt x="15" y="66"/>
                    <a:pt x="0" y="77"/>
                    <a:pt x="0" y="95"/>
                  </a:cubicBezTo>
                  <a:cubicBezTo>
                    <a:pt x="-3" y="113"/>
                    <a:pt x="11" y="128"/>
                    <a:pt x="30" y="128"/>
                  </a:cubicBezTo>
                  <a:cubicBezTo>
                    <a:pt x="66" y="128"/>
                    <a:pt x="66" y="128"/>
                    <a:pt x="66" y="128"/>
                  </a:cubicBezTo>
                  <a:cubicBezTo>
                    <a:pt x="66" y="161"/>
                    <a:pt x="66" y="161"/>
                    <a:pt x="66" y="161"/>
                  </a:cubicBezTo>
                  <a:cubicBezTo>
                    <a:pt x="66" y="180"/>
                    <a:pt x="78" y="194"/>
                    <a:pt x="92" y="194"/>
                  </a:cubicBezTo>
                  <a:cubicBezTo>
                    <a:pt x="114" y="198"/>
                    <a:pt x="129" y="183"/>
                    <a:pt x="129" y="165"/>
                  </a:cubicBezTo>
                  <a:cubicBezTo>
                    <a:pt x="129" y="128"/>
                    <a:pt x="129" y="128"/>
                    <a:pt x="129" y="128"/>
                  </a:cubicBezTo>
                  <a:cubicBezTo>
                    <a:pt x="162" y="128"/>
                    <a:pt x="162" y="128"/>
                    <a:pt x="162" y="128"/>
                  </a:cubicBezTo>
                  <a:cubicBezTo>
                    <a:pt x="180" y="128"/>
                    <a:pt x="195" y="113"/>
                    <a:pt x="195" y="95"/>
                  </a:cubicBezTo>
                  <a:cubicBezTo>
                    <a:pt x="191" y="77"/>
                    <a:pt x="176" y="66"/>
                    <a:pt x="162" y="66"/>
                  </a:cubicBezTo>
                  <a:close/>
                </a:path>
              </a:pathLst>
            </a:custGeom>
            <a:solidFill>
              <a:schemeClr val="l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2" name="Google Shape;952;p48">
              <a:extLst>
                <a:ext uri="{FF2B5EF4-FFF2-40B4-BE49-F238E27FC236}">
                  <a16:creationId xmlns:a16="http://schemas.microsoft.com/office/drawing/2014/main" id="{CAA0FC1A-6CCE-D670-F437-9CA9E60E8F90}"/>
                </a:ext>
              </a:extLst>
            </p:cNvPr>
            <p:cNvSpPr/>
            <p:nvPr/>
          </p:nvSpPr>
          <p:spPr>
            <a:xfrm>
              <a:off x="1463173" y="3513990"/>
              <a:ext cx="48231" cy="47984"/>
            </a:xfrm>
            <a:custGeom>
              <a:avLst/>
              <a:gdLst/>
              <a:ahLst/>
              <a:cxnLst/>
              <a:rect l="l" t="t" r="r" b="b"/>
              <a:pathLst>
                <a:path w="195" h="194" extrusionOk="0">
                  <a:moveTo>
                    <a:pt x="162" y="66"/>
                  </a:moveTo>
                  <a:lnTo>
                    <a:pt x="162" y="66"/>
                  </a:lnTo>
                  <a:cubicBezTo>
                    <a:pt x="129" y="66"/>
                    <a:pt x="129" y="66"/>
                    <a:pt x="129" y="66"/>
                  </a:cubicBezTo>
                  <a:cubicBezTo>
                    <a:pt x="129" y="33"/>
                    <a:pt x="129" y="33"/>
                    <a:pt x="129" y="33"/>
                  </a:cubicBezTo>
                  <a:cubicBezTo>
                    <a:pt x="129" y="14"/>
                    <a:pt x="118" y="0"/>
                    <a:pt x="100" y="0"/>
                  </a:cubicBezTo>
                  <a:cubicBezTo>
                    <a:pt x="81" y="-4"/>
                    <a:pt x="67" y="11"/>
                    <a:pt x="67" y="29"/>
                  </a:cubicBezTo>
                  <a:cubicBezTo>
                    <a:pt x="67" y="66"/>
                    <a:pt x="67" y="66"/>
                    <a:pt x="67" y="66"/>
                  </a:cubicBezTo>
                  <a:cubicBezTo>
                    <a:pt x="34" y="66"/>
                    <a:pt x="34" y="66"/>
                    <a:pt x="34" y="66"/>
                  </a:cubicBezTo>
                  <a:cubicBezTo>
                    <a:pt x="15" y="66"/>
                    <a:pt x="1" y="77"/>
                    <a:pt x="1" y="92"/>
                  </a:cubicBezTo>
                  <a:cubicBezTo>
                    <a:pt x="-3" y="110"/>
                    <a:pt x="12" y="128"/>
                    <a:pt x="30" y="128"/>
                  </a:cubicBezTo>
                  <a:cubicBezTo>
                    <a:pt x="67" y="128"/>
                    <a:pt x="67" y="128"/>
                    <a:pt x="67" y="128"/>
                  </a:cubicBezTo>
                  <a:cubicBezTo>
                    <a:pt x="67" y="161"/>
                    <a:pt x="67" y="161"/>
                    <a:pt x="67" y="161"/>
                  </a:cubicBezTo>
                  <a:cubicBezTo>
                    <a:pt x="67" y="176"/>
                    <a:pt x="78" y="190"/>
                    <a:pt x="92" y="194"/>
                  </a:cubicBezTo>
                  <a:cubicBezTo>
                    <a:pt x="111" y="194"/>
                    <a:pt x="129" y="180"/>
                    <a:pt x="129" y="161"/>
                  </a:cubicBezTo>
                  <a:cubicBezTo>
                    <a:pt x="129" y="128"/>
                    <a:pt x="129" y="128"/>
                    <a:pt x="129" y="128"/>
                  </a:cubicBezTo>
                  <a:cubicBezTo>
                    <a:pt x="162" y="128"/>
                    <a:pt x="162" y="128"/>
                    <a:pt x="162" y="128"/>
                  </a:cubicBezTo>
                  <a:cubicBezTo>
                    <a:pt x="180" y="128"/>
                    <a:pt x="195" y="110"/>
                    <a:pt x="195" y="92"/>
                  </a:cubicBezTo>
                  <a:cubicBezTo>
                    <a:pt x="191" y="77"/>
                    <a:pt x="177" y="66"/>
                    <a:pt x="162" y="66"/>
                  </a:cubicBezTo>
                  <a:close/>
                </a:path>
              </a:pathLst>
            </a:custGeom>
            <a:solidFill>
              <a:schemeClr val="lt1"/>
            </a:solidFill>
            <a:ln>
              <a:noFill/>
            </a:ln>
          </p:spPr>
          <p:txBody>
            <a:bodyPr spcFirstLastPara="1" wrap="square" lIns="90000" tIns="24825" rIns="90000" bIns="24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3" name="Google Shape;953;p48">
              <a:extLst>
                <a:ext uri="{FF2B5EF4-FFF2-40B4-BE49-F238E27FC236}">
                  <a16:creationId xmlns:a16="http://schemas.microsoft.com/office/drawing/2014/main" id="{C6001DD0-EDB3-15F2-D6E6-A8D1D84E0B3D}"/>
                </a:ext>
              </a:extLst>
            </p:cNvPr>
            <p:cNvSpPr/>
            <p:nvPr/>
          </p:nvSpPr>
          <p:spPr>
            <a:xfrm>
              <a:off x="1682564" y="3399718"/>
              <a:ext cx="48479" cy="48231"/>
            </a:xfrm>
            <a:custGeom>
              <a:avLst/>
              <a:gdLst/>
              <a:ahLst/>
              <a:cxnLst/>
              <a:rect l="l" t="t" r="r" b="b"/>
              <a:pathLst>
                <a:path w="196" h="195" extrusionOk="0">
                  <a:moveTo>
                    <a:pt x="34" y="128"/>
                  </a:moveTo>
                  <a:lnTo>
                    <a:pt x="34" y="128"/>
                  </a:lnTo>
                  <a:cubicBezTo>
                    <a:pt x="67" y="128"/>
                    <a:pt x="67" y="128"/>
                    <a:pt x="67" y="128"/>
                  </a:cubicBezTo>
                  <a:cubicBezTo>
                    <a:pt x="67" y="161"/>
                    <a:pt x="67" y="161"/>
                    <a:pt x="67" y="161"/>
                  </a:cubicBezTo>
                  <a:cubicBezTo>
                    <a:pt x="67" y="179"/>
                    <a:pt x="78" y="191"/>
                    <a:pt x="93" y="194"/>
                  </a:cubicBezTo>
                  <a:cubicBezTo>
                    <a:pt x="115" y="198"/>
                    <a:pt x="129" y="183"/>
                    <a:pt x="129" y="161"/>
                  </a:cubicBezTo>
                  <a:cubicBezTo>
                    <a:pt x="129" y="128"/>
                    <a:pt x="129" y="128"/>
                    <a:pt x="129" y="128"/>
                  </a:cubicBezTo>
                  <a:cubicBezTo>
                    <a:pt x="162" y="128"/>
                    <a:pt x="162" y="128"/>
                    <a:pt x="162" y="128"/>
                  </a:cubicBezTo>
                  <a:cubicBezTo>
                    <a:pt x="181" y="128"/>
                    <a:pt x="192" y="117"/>
                    <a:pt x="196" y="103"/>
                  </a:cubicBezTo>
                  <a:cubicBezTo>
                    <a:pt x="199" y="80"/>
                    <a:pt x="184" y="66"/>
                    <a:pt x="162" y="66"/>
                  </a:cubicBezTo>
                  <a:cubicBezTo>
                    <a:pt x="129" y="66"/>
                    <a:pt x="129" y="66"/>
                    <a:pt x="129" y="66"/>
                  </a:cubicBezTo>
                  <a:cubicBezTo>
                    <a:pt x="129" y="33"/>
                    <a:pt x="129" y="33"/>
                    <a:pt x="129" y="33"/>
                  </a:cubicBezTo>
                  <a:cubicBezTo>
                    <a:pt x="129" y="18"/>
                    <a:pt x="118" y="3"/>
                    <a:pt x="104" y="0"/>
                  </a:cubicBezTo>
                  <a:cubicBezTo>
                    <a:pt x="82" y="-4"/>
                    <a:pt x="67" y="11"/>
                    <a:pt x="67" y="33"/>
                  </a:cubicBezTo>
                  <a:cubicBezTo>
                    <a:pt x="67" y="66"/>
                    <a:pt x="67" y="66"/>
                    <a:pt x="67" y="66"/>
                  </a:cubicBezTo>
                  <a:cubicBezTo>
                    <a:pt x="34" y="66"/>
                    <a:pt x="34" y="66"/>
                    <a:pt x="34" y="66"/>
                  </a:cubicBezTo>
                  <a:cubicBezTo>
                    <a:pt x="20" y="66"/>
                    <a:pt x="5" y="77"/>
                    <a:pt x="1" y="91"/>
                  </a:cubicBezTo>
                  <a:cubicBezTo>
                    <a:pt x="-3" y="114"/>
                    <a:pt x="12" y="128"/>
                    <a:pt x="34" y="128"/>
                  </a:cubicBezTo>
                  <a:close/>
                </a:path>
              </a:pathLst>
            </a:custGeom>
            <a:solidFill>
              <a:schemeClr val="lt1"/>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4" name="Google Shape;954;p48">
              <a:extLst>
                <a:ext uri="{FF2B5EF4-FFF2-40B4-BE49-F238E27FC236}">
                  <a16:creationId xmlns:a16="http://schemas.microsoft.com/office/drawing/2014/main" id="{8FCCCD4C-A103-A834-CB53-1A5126A0E22B}"/>
                </a:ext>
              </a:extLst>
            </p:cNvPr>
            <p:cNvSpPr/>
            <p:nvPr/>
          </p:nvSpPr>
          <p:spPr>
            <a:xfrm>
              <a:off x="1787932" y="3448692"/>
              <a:ext cx="16324" cy="16324"/>
            </a:xfrm>
            <a:custGeom>
              <a:avLst/>
              <a:gdLst/>
              <a:ahLst/>
              <a:cxnLst/>
              <a:rect l="l" t="t" r="r" b="b"/>
              <a:pathLst>
                <a:path w="66" h="66" extrusionOk="0">
                  <a:moveTo>
                    <a:pt x="34" y="66"/>
                  </a:moveTo>
                  <a:lnTo>
                    <a:pt x="34" y="66"/>
                  </a:lnTo>
                  <a:cubicBezTo>
                    <a:pt x="52" y="66"/>
                    <a:pt x="66" y="51"/>
                    <a:pt x="66" y="33"/>
                  </a:cubicBezTo>
                  <a:cubicBezTo>
                    <a:pt x="66" y="14"/>
                    <a:pt x="52" y="0"/>
                    <a:pt x="34" y="0"/>
                  </a:cubicBezTo>
                  <a:cubicBezTo>
                    <a:pt x="15" y="0"/>
                    <a:pt x="0" y="14"/>
                    <a:pt x="0" y="33"/>
                  </a:cubicBezTo>
                  <a:cubicBezTo>
                    <a:pt x="0" y="51"/>
                    <a:pt x="15" y="66"/>
                    <a:pt x="34" y="6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5" name="Google Shape;955;p48">
              <a:extLst>
                <a:ext uri="{FF2B5EF4-FFF2-40B4-BE49-F238E27FC236}">
                  <a16:creationId xmlns:a16="http://schemas.microsoft.com/office/drawing/2014/main" id="{86753A65-9AC5-ED1F-9440-F7B80A24ACF2}"/>
                </a:ext>
              </a:extLst>
            </p:cNvPr>
            <p:cNvSpPr/>
            <p:nvPr/>
          </p:nvSpPr>
          <p:spPr>
            <a:xfrm>
              <a:off x="1560378" y="3416043"/>
              <a:ext cx="16324" cy="16324"/>
            </a:xfrm>
            <a:custGeom>
              <a:avLst/>
              <a:gdLst/>
              <a:ahLst/>
              <a:cxnLst/>
              <a:rect l="l" t="t" r="r" b="b"/>
              <a:pathLst>
                <a:path w="66" h="66" extrusionOk="0">
                  <a:moveTo>
                    <a:pt x="33" y="66"/>
                  </a:moveTo>
                  <a:lnTo>
                    <a:pt x="33" y="66"/>
                  </a:lnTo>
                  <a:cubicBezTo>
                    <a:pt x="51" y="66"/>
                    <a:pt x="66" y="51"/>
                    <a:pt x="66" y="33"/>
                  </a:cubicBezTo>
                  <a:cubicBezTo>
                    <a:pt x="66" y="14"/>
                    <a:pt x="51" y="0"/>
                    <a:pt x="33" y="0"/>
                  </a:cubicBezTo>
                  <a:cubicBezTo>
                    <a:pt x="15" y="0"/>
                    <a:pt x="0" y="14"/>
                    <a:pt x="0" y="33"/>
                  </a:cubicBezTo>
                  <a:cubicBezTo>
                    <a:pt x="0" y="51"/>
                    <a:pt x="15" y="66"/>
                    <a:pt x="33" y="6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6" name="Google Shape;956;p48">
              <a:extLst>
                <a:ext uri="{FF2B5EF4-FFF2-40B4-BE49-F238E27FC236}">
                  <a16:creationId xmlns:a16="http://schemas.microsoft.com/office/drawing/2014/main" id="{3EF0AB7B-8555-8EF3-3CAE-D21EEF0DA67A}"/>
                </a:ext>
              </a:extLst>
            </p:cNvPr>
            <p:cNvSpPr/>
            <p:nvPr/>
          </p:nvSpPr>
          <p:spPr>
            <a:xfrm>
              <a:off x="1869554" y="3530314"/>
              <a:ext cx="15582" cy="15335"/>
            </a:xfrm>
            <a:custGeom>
              <a:avLst/>
              <a:gdLst/>
              <a:ahLst/>
              <a:cxnLst/>
              <a:rect l="l" t="t" r="r" b="b"/>
              <a:pathLst>
                <a:path w="63" h="62" extrusionOk="0">
                  <a:moveTo>
                    <a:pt x="33" y="0"/>
                  </a:moveTo>
                  <a:lnTo>
                    <a:pt x="33" y="0"/>
                  </a:lnTo>
                  <a:cubicBezTo>
                    <a:pt x="15" y="0"/>
                    <a:pt x="0" y="15"/>
                    <a:pt x="0" y="29"/>
                  </a:cubicBezTo>
                  <a:cubicBezTo>
                    <a:pt x="0" y="47"/>
                    <a:pt x="15" y="62"/>
                    <a:pt x="33" y="62"/>
                  </a:cubicBezTo>
                  <a:cubicBezTo>
                    <a:pt x="48" y="62"/>
                    <a:pt x="63" y="47"/>
                    <a:pt x="63" y="29"/>
                  </a:cubicBezTo>
                  <a:cubicBezTo>
                    <a:pt x="63" y="15"/>
                    <a:pt x="52"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87" name="Google Shape;957;p48">
              <a:extLst>
                <a:ext uri="{FF2B5EF4-FFF2-40B4-BE49-F238E27FC236}">
                  <a16:creationId xmlns:a16="http://schemas.microsoft.com/office/drawing/2014/main" id="{BE0C277F-98A5-AF40-BF50-5BD34DF96F17}"/>
                </a:ext>
              </a:extLst>
            </p:cNvPr>
            <p:cNvSpPr/>
            <p:nvPr/>
          </p:nvSpPr>
          <p:spPr>
            <a:xfrm>
              <a:off x="1501511" y="3454875"/>
              <a:ext cx="15335" cy="15582"/>
            </a:xfrm>
            <a:custGeom>
              <a:avLst/>
              <a:gdLst/>
              <a:ahLst/>
              <a:cxnLst/>
              <a:rect l="l" t="t" r="r" b="b"/>
              <a:pathLst>
                <a:path w="62" h="63" extrusionOk="0">
                  <a:moveTo>
                    <a:pt x="33" y="0"/>
                  </a:moveTo>
                  <a:lnTo>
                    <a:pt x="33" y="0"/>
                  </a:lnTo>
                  <a:cubicBezTo>
                    <a:pt x="14" y="0"/>
                    <a:pt x="0" y="15"/>
                    <a:pt x="0" y="33"/>
                  </a:cubicBezTo>
                  <a:cubicBezTo>
                    <a:pt x="0" y="52"/>
                    <a:pt x="14" y="63"/>
                    <a:pt x="33" y="63"/>
                  </a:cubicBezTo>
                  <a:cubicBezTo>
                    <a:pt x="51" y="63"/>
                    <a:pt x="62" y="52"/>
                    <a:pt x="62" y="33"/>
                  </a:cubicBezTo>
                  <a:cubicBezTo>
                    <a:pt x="62" y="15"/>
                    <a:pt x="48" y="0"/>
                    <a:pt x="3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1"/>
          <p:cNvSpPr txBox="1">
            <a:spLocks noGrp="1"/>
          </p:cNvSpPr>
          <p:nvPr>
            <p:ph type="title"/>
          </p:nvPr>
        </p:nvSpPr>
        <p:spPr>
          <a:xfrm>
            <a:off x="3840851" y="942227"/>
            <a:ext cx="5013960" cy="7220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SMART DOOR AUTOMATION</a:t>
            </a:r>
          </a:p>
        </p:txBody>
      </p:sp>
      <p:sp>
        <p:nvSpPr>
          <p:cNvPr id="347" name="Google Shape;347;p31"/>
          <p:cNvSpPr txBox="1">
            <a:spLocks noGrp="1"/>
          </p:cNvSpPr>
          <p:nvPr>
            <p:ph type="subTitle" idx="1"/>
          </p:nvPr>
        </p:nvSpPr>
        <p:spPr>
          <a:xfrm>
            <a:off x="3840851" y="1764788"/>
            <a:ext cx="4799869" cy="22584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Arial" panose="020B0604020202020204" pitchFamily="34" charset="0"/>
              <a:buChar char="•"/>
            </a:pPr>
            <a:r>
              <a:rPr lang="en-US" sz="1600" dirty="0"/>
              <a:t>Keypad entry feature for home access</a:t>
            </a:r>
            <a:r>
              <a:rPr lang="en-CA" sz="1600" dirty="0"/>
              <a:t>.</a:t>
            </a:r>
          </a:p>
          <a:p>
            <a:pPr marL="171450" lvl="0" indent="-171450" algn="l" rtl="0">
              <a:spcBef>
                <a:spcPts val="0"/>
              </a:spcBef>
              <a:spcAft>
                <a:spcPts val="0"/>
              </a:spcAft>
              <a:buClr>
                <a:schemeClr val="dk1"/>
              </a:buClr>
              <a:buSzPts val="1100"/>
              <a:buFont typeface="Arial" panose="020B0604020202020204" pitchFamily="34" charset="0"/>
              <a:buChar char="•"/>
            </a:pPr>
            <a:endParaRPr lang="en-CA" sz="1600" dirty="0"/>
          </a:p>
          <a:p>
            <a:pPr marL="171450" lvl="0" indent="-171450" algn="l" rtl="0">
              <a:spcBef>
                <a:spcPts val="0"/>
              </a:spcBef>
              <a:spcAft>
                <a:spcPts val="0"/>
              </a:spcAft>
              <a:buClr>
                <a:schemeClr val="dk1"/>
              </a:buClr>
              <a:buSzPts val="1100"/>
              <a:buFont typeface="Arial" panose="020B0604020202020204" pitchFamily="34" charset="0"/>
              <a:buChar char="•"/>
            </a:pPr>
            <a:r>
              <a:rPr lang="en-US" sz="1600" dirty="0"/>
              <a:t>Manual programming of user passwords directly into circuit code</a:t>
            </a:r>
            <a:r>
              <a:rPr lang="en-CA" sz="1600" dirty="0"/>
              <a:t>.</a:t>
            </a:r>
          </a:p>
          <a:p>
            <a:pPr marL="0" lvl="0" indent="0" algn="l" rtl="0">
              <a:spcBef>
                <a:spcPts val="0"/>
              </a:spcBef>
              <a:spcAft>
                <a:spcPts val="0"/>
              </a:spcAft>
              <a:buClr>
                <a:schemeClr val="dk1"/>
              </a:buClr>
              <a:buSzPts val="1100"/>
              <a:buNone/>
            </a:pPr>
            <a:endParaRPr lang="en-CA" sz="1600" dirty="0"/>
          </a:p>
          <a:p>
            <a:pPr marL="171450" lvl="0" indent="-171450" algn="l" rtl="0">
              <a:spcBef>
                <a:spcPts val="0"/>
              </a:spcBef>
              <a:spcAft>
                <a:spcPts val="0"/>
              </a:spcAft>
              <a:buClr>
                <a:schemeClr val="dk1"/>
              </a:buClr>
              <a:buSzPts val="1100"/>
              <a:buFont typeface="Arial" panose="020B0604020202020204" pitchFamily="34" charset="0"/>
              <a:buChar char="•"/>
            </a:pPr>
            <a:r>
              <a:rPr lang="en-US" sz="1600" dirty="0"/>
              <a:t>Convenient and reliable method for home entry.</a:t>
            </a:r>
          </a:p>
          <a:p>
            <a:pPr marL="0" lvl="0" indent="0" algn="l" rtl="0">
              <a:spcBef>
                <a:spcPts val="0"/>
              </a:spcBef>
              <a:spcAft>
                <a:spcPts val="0"/>
              </a:spcAft>
              <a:buClr>
                <a:schemeClr val="dk1"/>
              </a:buClr>
              <a:buSzPts val="1100"/>
              <a:buNone/>
            </a:pPr>
            <a:endParaRPr lang="en-US" sz="1600" dirty="0"/>
          </a:p>
          <a:p>
            <a:pPr marL="171450" lvl="0" indent="-171450" algn="l" rtl="0">
              <a:spcBef>
                <a:spcPts val="0"/>
              </a:spcBef>
              <a:spcAft>
                <a:spcPts val="0"/>
              </a:spcAft>
              <a:buClr>
                <a:schemeClr val="dk1"/>
              </a:buClr>
              <a:buSzPts val="1100"/>
              <a:buFont typeface="Arial" panose="020B0604020202020204" pitchFamily="34" charset="0"/>
              <a:buChar char="•"/>
            </a:pPr>
            <a:r>
              <a:rPr lang="en-US" sz="1600" dirty="0"/>
              <a:t>Customizable access control for residents.</a:t>
            </a:r>
          </a:p>
        </p:txBody>
      </p:sp>
      <p:pic>
        <p:nvPicPr>
          <p:cNvPr id="12" name="Picture 11">
            <a:extLst>
              <a:ext uri="{FF2B5EF4-FFF2-40B4-BE49-F238E27FC236}">
                <a16:creationId xmlns:a16="http://schemas.microsoft.com/office/drawing/2014/main" id="{E1D25208-9F92-1C8B-C03B-F7615EE8EF7D}"/>
              </a:ext>
            </a:extLst>
          </p:cNvPr>
          <p:cNvPicPr>
            <a:picLocks noChangeAspect="1"/>
          </p:cNvPicPr>
          <p:nvPr/>
        </p:nvPicPr>
        <p:blipFill>
          <a:blip r:embed="rId3"/>
          <a:stretch>
            <a:fillRect/>
          </a:stretch>
        </p:blipFill>
        <p:spPr>
          <a:xfrm>
            <a:off x="304800" y="937524"/>
            <a:ext cx="3390636" cy="3390636"/>
          </a:xfrm>
          <a:prstGeom prst="rect">
            <a:avLst/>
          </a:prstGeom>
        </p:spPr>
      </p:pic>
      <p:sp>
        <p:nvSpPr>
          <p:cNvPr id="17" name="TextBox 16">
            <a:extLst>
              <a:ext uri="{FF2B5EF4-FFF2-40B4-BE49-F238E27FC236}">
                <a16:creationId xmlns:a16="http://schemas.microsoft.com/office/drawing/2014/main" id="{BFFBF257-8339-2738-AFCD-6D4EF334845C}"/>
              </a:ext>
            </a:extLst>
          </p:cNvPr>
          <p:cNvSpPr txBox="1"/>
          <p:nvPr/>
        </p:nvSpPr>
        <p:spPr>
          <a:xfrm>
            <a:off x="2014324" y="1652080"/>
            <a:ext cx="1139189" cy="461665"/>
          </a:xfrm>
          <a:prstGeom prst="rect">
            <a:avLst/>
          </a:prstGeom>
          <a:noFill/>
        </p:spPr>
        <p:txBody>
          <a:bodyPr wrap="square" rtlCol="0">
            <a:spAutoFit/>
          </a:bodyPr>
          <a:lstStyle/>
          <a:p>
            <a:r>
              <a:rPr lang="en-CA" sz="1200" b="1" dirty="0"/>
              <a:t>PASSWORD PROTECTED</a:t>
            </a:r>
          </a:p>
        </p:txBody>
      </p:sp>
      <p:sp>
        <p:nvSpPr>
          <p:cNvPr id="18" name="TextBox 17">
            <a:extLst>
              <a:ext uri="{FF2B5EF4-FFF2-40B4-BE49-F238E27FC236}">
                <a16:creationId xmlns:a16="http://schemas.microsoft.com/office/drawing/2014/main" id="{3960785A-D576-C63B-98ED-1C81DD78FD79}"/>
              </a:ext>
            </a:extLst>
          </p:cNvPr>
          <p:cNvSpPr txBox="1"/>
          <p:nvPr/>
        </p:nvSpPr>
        <p:spPr>
          <a:xfrm>
            <a:off x="851720" y="2846658"/>
            <a:ext cx="281940" cy="307777"/>
          </a:xfrm>
          <a:prstGeom prst="rect">
            <a:avLst/>
          </a:prstGeom>
          <a:noFill/>
        </p:spPr>
        <p:txBody>
          <a:bodyPr wrap="square" rtlCol="0">
            <a:spAutoFit/>
          </a:bodyPr>
          <a:lstStyle/>
          <a:p>
            <a:r>
              <a:rPr lang="en-CA" dirty="0"/>
              <a:t>1</a:t>
            </a:r>
          </a:p>
        </p:txBody>
      </p:sp>
      <p:sp>
        <p:nvSpPr>
          <p:cNvPr id="20" name="TextBox 19">
            <a:extLst>
              <a:ext uri="{FF2B5EF4-FFF2-40B4-BE49-F238E27FC236}">
                <a16:creationId xmlns:a16="http://schemas.microsoft.com/office/drawing/2014/main" id="{8050A887-B6ED-189B-6F0E-A12F9FFFB32C}"/>
              </a:ext>
            </a:extLst>
          </p:cNvPr>
          <p:cNvSpPr txBox="1"/>
          <p:nvPr/>
        </p:nvSpPr>
        <p:spPr>
          <a:xfrm>
            <a:off x="1524240" y="2846658"/>
            <a:ext cx="342898" cy="307777"/>
          </a:xfrm>
          <a:prstGeom prst="rect">
            <a:avLst/>
          </a:prstGeom>
          <a:noFill/>
        </p:spPr>
        <p:txBody>
          <a:bodyPr wrap="square" rtlCol="0">
            <a:spAutoFit/>
          </a:bodyPr>
          <a:lstStyle/>
          <a:p>
            <a:r>
              <a:rPr lang="en-CA" dirty="0"/>
              <a:t>2</a:t>
            </a:r>
          </a:p>
        </p:txBody>
      </p:sp>
      <p:sp>
        <p:nvSpPr>
          <p:cNvPr id="22" name="TextBox 21">
            <a:extLst>
              <a:ext uri="{FF2B5EF4-FFF2-40B4-BE49-F238E27FC236}">
                <a16:creationId xmlns:a16="http://schemas.microsoft.com/office/drawing/2014/main" id="{5B996165-F887-BC50-E30F-F430732E5CE1}"/>
              </a:ext>
            </a:extLst>
          </p:cNvPr>
          <p:cNvSpPr txBox="1"/>
          <p:nvPr/>
        </p:nvSpPr>
        <p:spPr>
          <a:xfrm>
            <a:off x="2183500" y="2841929"/>
            <a:ext cx="342898" cy="307777"/>
          </a:xfrm>
          <a:prstGeom prst="rect">
            <a:avLst/>
          </a:prstGeom>
          <a:noFill/>
        </p:spPr>
        <p:txBody>
          <a:bodyPr wrap="square" rtlCol="0">
            <a:spAutoFit/>
          </a:bodyPr>
          <a:lstStyle/>
          <a:p>
            <a:r>
              <a:rPr lang="en-CA" dirty="0"/>
              <a:t>3</a:t>
            </a:r>
          </a:p>
        </p:txBody>
      </p:sp>
      <p:sp>
        <p:nvSpPr>
          <p:cNvPr id="23" name="TextBox 22">
            <a:extLst>
              <a:ext uri="{FF2B5EF4-FFF2-40B4-BE49-F238E27FC236}">
                <a16:creationId xmlns:a16="http://schemas.microsoft.com/office/drawing/2014/main" id="{03026BF9-F5C7-D0CC-36E4-15BEEE823A97}"/>
              </a:ext>
            </a:extLst>
          </p:cNvPr>
          <p:cNvSpPr txBox="1"/>
          <p:nvPr/>
        </p:nvSpPr>
        <p:spPr>
          <a:xfrm>
            <a:off x="861820" y="3570112"/>
            <a:ext cx="342898" cy="307777"/>
          </a:xfrm>
          <a:prstGeom prst="rect">
            <a:avLst/>
          </a:prstGeom>
          <a:noFill/>
        </p:spPr>
        <p:txBody>
          <a:bodyPr wrap="square" rtlCol="0">
            <a:spAutoFit/>
          </a:bodyPr>
          <a:lstStyle/>
          <a:p>
            <a:r>
              <a:rPr lang="en-CA" dirty="0"/>
              <a:t>4</a:t>
            </a:r>
          </a:p>
        </p:txBody>
      </p:sp>
      <p:sp>
        <p:nvSpPr>
          <p:cNvPr id="24" name="TextBox 23">
            <a:extLst>
              <a:ext uri="{FF2B5EF4-FFF2-40B4-BE49-F238E27FC236}">
                <a16:creationId xmlns:a16="http://schemas.microsoft.com/office/drawing/2014/main" id="{461589D8-8342-6564-44B8-97CEE8ACC730}"/>
              </a:ext>
            </a:extLst>
          </p:cNvPr>
          <p:cNvSpPr txBox="1"/>
          <p:nvPr/>
        </p:nvSpPr>
        <p:spPr>
          <a:xfrm>
            <a:off x="1524240" y="3570113"/>
            <a:ext cx="342898" cy="307777"/>
          </a:xfrm>
          <a:prstGeom prst="rect">
            <a:avLst/>
          </a:prstGeom>
          <a:noFill/>
        </p:spPr>
        <p:txBody>
          <a:bodyPr wrap="square" rtlCol="0">
            <a:spAutoFit/>
          </a:bodyPr>
          <a:lstStyle/>
          <a:p>
            <a:r>
              <a:rPr lang="en-CA" dirty="0"/>
              <a:t>5</a:t>
            </a:r>
          </a:p>
        </p:txBody>
      </p:sp>
      <p:sp>
        <p:nvSpPr>
          <p:cNvPr id="25" name="TextBox 24">
            <a:extLst>
              <a:ext uri="{FF2B5EF4-FFF2-40B4-BE49-F238E27FC236}">
                <a16:creationId xmlns:a16="http://schemas.microsoft.com/office/drawing/2014/main" id="{0E90AA69-A1A3-20EA-8B10-A7A5B0A4993D}"/>
              </a:ext>
            </a:extLst>
          </p:cNvPr>
          <p:cNvSpPr txBox="1"/>
          <p:nvPr/>
        </p:nvSpPr>
        <p:spPr>
          <a:xfrm>
            <a:off x="2203289" y="3570113"/>
            <a:ext cx="342898" cy="307777"/>
          </a:xfrm>
          <a:prstGeom prst="rect">
            <a:avLst/>
          </a:prstGeom>
          <a:noFill/>
        </p:spPr>
        <p:txBody>
          <a:bodyPr wrap="square" rtlCol="0">
            <a:spAutoFit/>
          </a:bodyPr>
          <a:lstStyle/>
          <a:p>
            <a:r>
              <a:rPr lang="en-CA" dirty="0"/>
              <a:t>#</a:t>
            </a:r>
          </a:p>
        </p:txBody>
      </p:sp>
      <p:pic>
        <p:nvPicPr>
          <p:cNvPr id="26" name="Picture 25">
            <a:extLst>
              <a:ext uri="{FF2B5EF4-FFF2-40B4-BE49-F238E27FC236}">
                <a16:creationId xmlns:a16="http://schemas.microsoft.com/office/drawing/2014/main" id="{A2116E80-AD2E-2326-4E5C-2CFC04573409}"/>
              </a:ext>
            </a:extLst>
          </p:cNvPr>
          <p:cNvPicPr>
            <a:picLocks noChangeAspect="1"/>
          </p:cNvPicPr>
          <p:nvPr/>
        </p:nvPicPr>
        <p:blipFill>
          <a:blip r:embed="rId4"/>
          <a:stretch>
            <a:fillRect/>
          </a:stretch>
        </p:blipFill>
        <p:spPr>
          <a:xfrm>
            <a:off x="2859292" y="599602"/>
            <a:ext cx="431475" cy="431475"/>
          </a:xfrm>
          <a:prstGeom prst="rect">
            <a:avLst/>
          </a:prstGeom>
        </p:spPr>
      </p:pic>
    </p:spTree>
    <p:extLst>
      <p:ext uri="{BB962C8B-B14F-4D97-AF65-F5344CB8AC3E}">
        <p14:creationId xmlns:p14="http://schemas.microsoft.com/office/powerpoint/2010/main" val="6952347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1"/>
          <p:cNvSpPr txBox="1">
            <a:spLocks noGrp="1"/>
          </p:cNvSpPr>
          <p:nvPr>
            <p:ph type="title"/>
          </p:nvPr>
        </p:nvSpPr>
        <p:spPr>
          <a:xfrm>
            <a:off x="3840851" y="942227"/>
            <a:ext cx="5013960" cy="7220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ROOM TEMP. CONTROLLER</a:t>
            </a:r>
          </a:p>
        </p:txBody>
      </p:sp>
      <p:sp>
        <p:nvSpPr>
          <p:cNvPr id="347" name="Google Shape;347;p31"/>
          <p:cNvSpPr txBox="1">
            <a:spLocks noGrp="1"/>
          </p:cNvSpPr>
          <p:nvPr>
            <p:ph type="subTitle" idx="1"/>
          </p:nvPr>
        </p:nvSpPr>
        <p:spPr>
          <a:xfrm>
            <a:off x="3840851" y="1764788"/>
            <a:ext cx="4799869" cy="22584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Arial" panose="020B0604020202020204" pitchFamily="34" charset="0"/>
              <a:buChar char="•"/>
            </a:pPr>
            <a:r>
              <a:rPr lang="en-US" sz="1600" dirty="0"/>
              <a:t>Integration of temperature sensor with Arduino for real-time temperature monitoring.</a:t>
            </a:r>
          </a:p>
          <a:p>
            <a:pPr marL="0" lvl="0" indent="0" algn="l" rtl="0">
              <a:spcBef>
                <a:spcPts val="0"/>
              </a:spcBef>
              <a:spcAft>
                <a:spcPts val="0"/>
              </a:spcAft>
              <a:buClr>
                <a:schemeClr val="dk1"/>
              </a:buClr>
              <a:buSzPts val="1100"/>
              <a:buNone/>
            </a:pPr>
            <a:endParaRPr lang="en-US" sz="900" dirty="0"/>
          </a:p>
          <a:p>
            <a:pPr marL="171450" lvl="0" indent="-171450" algn="l" rtl="0">
              <a:spcBef>
                <a:spcPts val="0"/>
              </a:spcBef>
              <a:spcAft>
                <a:spcPts val="0"/>
              </a:spcAft>
              <a:buClr>
                <a:schemeClr val="dk1"/>
              </a:buClr>
              <a:buSzPts val="1100"/>
              <a:buFont typeface="Arial" panose="020B0604020202020204" pitchFamily="34" charset="0"/>
              <a:buChar char="•"/>
            </a:pPr>
            <a:r>
              <a:rPr lang="en-US" sz="1600" dirty="0"/>
              <a:t>Control fan based on temperature and PIR sensor input.</a:t>
            </a:r>
          </a:p>
          <a:p>
            <a:pPr marL="0" lvl="0" indent="0" algn="l" rtl="0">
              <a:spcBef>
                <a:spcPts val="0"/>
              </a:spcBef>
              <a:spcAft>
                <a:spcPts val="0"/>
              </a:spcAft>
              <a:buClr>
                <a:schemeClr val="dk1"/>
              </a:buClr>
              <a:buSzPts val="1100"/>
              <a:buNone/>
            </a:pPr>
            <a:endParaRPr lang="en-US" sz="900" dirty="0"/>
          </a:p>
          <a:p>
            <a:pPr marL="171450" lvl="0" indent="-171450" algn="l" rtl="0">
              <a:spcBef>
                <a:spcPts val="0"/>
              </a:spcBef>
              <a:spcAft>
                <a:spcPts val="0"/>
              </a:spcAft>
              <a:buClr>
                <a:schemeClr val="dk1"/>
              </a:buClr>
              <a:buSzPts val="1100"/>
              <a:buFont typeface="Arial" panose="020B0604020202020204" pitchFamily="34" charset="0"/>
              <a:buChar char="•"/>
            </a:pPr>
            <a:r>
              <a:rPr lang="en-US" sz="1600" dirty="0"/>
              <a:t>If the motion is detected or the temperature exceeds range set, turn on a fan.</a:t>
            </a:r>
          </a:p>
        </p:txBody>
      </p:sp>
      <p:pic>
        <p:nvPicPr>
          <p:cNvPr id="14" name="Picture 13">
            <a:extLst>
              <a:ext uri="{FF2B5EF4-FFF2-40B4-BE49-F238E27FC236}">
                <a16:creationId xmlns:a16="http://schemas.microsoft.com/office/drawing/2014/main" id="{DA2C54A5-28FF-9C3A-0900-4E2A1979BE67}"/>
              </a:ext>
            </a:extLst>
          </p:cNvPr>
          <p:cNvPicPr>
            <a:picLocks noChangeAspect="1"/>
          </p:cNvPicPr>
          <p:nvPr/>
        </p:nvPicPr>
        <p:blipFill>
          <a:blip r:embed="rId3"/>
          <a:stretch>
            <a:fillRect/>
          </a:stretch>
        </p:blipFill>
        <p:spPr>
          <a:xfrm>
            <a:off x="503280" y="1070438"/>
            <a:ext cx="2952750" cy="2952750"/>
          </a:xfrm>
          <a:prstGeom prst="rect">
            <a:avLst/>
          </a:prstGeom>
        </p:spPr>
      </p:pic>
      <p:pic>
        <p:nvPicPr>
          <p:cNvPr id="21" name="Picture 20">
            <a:extLst>
              <a:ext uri="{FF2B5EF4-FFF2-40B4-BE49-F238E27FC236}">
                <a16:creationId xmlns:a16="http://schemas.microsoft.com/office/drawing/2014/main" id="{05386D97-FDD5-2D63-3A12-62C297F86500}"/>
              </a:ext>
            </a:extLst>
          </p:cNvPr>
          <p:cNvPicPr>
            <a:picLocks noChangeAspect="1"/>
          </p:cNvPicPr>
          <p:nvPr/>
        </p:nvPicPr>
        <p:blipFill>
          <a:blip r:embed="rId4"/>
          <a:stretch>
            <a:fillRect/>
          </a:stretch>
        </p:blipFill>
        <p:spPr>
          <a:xfrm>
            <a:off x="3240292" y="904574"/>
            <a:ext cx="431475" cy="431475"/>
          </a:xfrm>
          <a:prstGeom prst="rect">
            <a:avLst/>
          </a:prstGeom>
        </p:spPr>
      </p:pic>
    </p:spTree>
    <p:extLst>
      <p:ext uri="{BB962C8B-B14F-4D97-AF65-F5344CB8AC3E}">
        <p14:creationId xmlns:p14="http://schemas.microsoft.com/office/powerpoint/2010/main" val="296944405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theme/theme1.xml><?xml version="1.0" encoding="utf-8"?>
<a:theme xmlns:a="http://schemas.openxmlformats.org/drawingml/2006/main" name="AI Tech Project by Slidesgo">
  <a:themeElements>
    <a:clrScheme name="Simple Light">
      <a:dk1>
        <a:srgbClr val="FFFFFF"/>
      </a:dk1>
      <a:lt1>
        <a:srgbClr val="56E8E8"/>
      </a:lt1>
      <a:dk2>
        <a:srgbClr val="040D0B"/>
      </a:dk2>
      <a:lt2>
        <a:srgbClr val="10342A"/>
      </a:lt2>
      <a:accent1>
        <a:srgbClr val="225769"/>
      </a:accent1>
      <a:accent2>
        <a:srgbClr val="2D6E70"/>
      </a:accent2>
      <a:accent3>
        <a:srgbClr val="3D9E95"/>
      </a:accent3>
      <a:accent4>
        <a:srgbClr val="1BC7CC"/>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347</TotalTime>
  <Words>666</Words>
  <Application>Microsoft Office PowerPoint</Application>
  <PresentationFormat>On-screen Show (16:9)</PresentationFormat>
  <Paragraphs>127</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Carlito</vt:lpstr>
      <vt:lpstr>Nunito Light</vt:lpstr>
      <vt:lpstr>Chivo SemiBold</vt:lpstr>
      <vt:lpstr>Arial</vt:lpstr>
      <vt:lpstr>Söhne</vt:lpstr>
      <vt:lpstr>Barlow</vt:lpstr>
      <vt:lpstr>Chivo</vt:lpstr>
      <vt:lpstr>AI Tech Project by Slidesgo</vt:lpstr>
      <vt:lpstr>HOME AUTOMATION SYSTEM  USING ARDUINO</vt:lpstr>
      <vt:lpstr>GEORGIAN@ILAC  TORONTO , ON</vt:lpstr>
      <vt:lpstr>About Group: </vt:lpstr>
      <vt:lpstr>POINTS TO BE COVERED </vt:lpstr>
      <vt:lpstr>ABSTRACT </vt:lpstr>
      <vt:lpstr>PowerPoint Presentation</vt:lpstr>
      <vt:lpstr>FEATURES </vt:lpstr>
      <vt:lpstr>SMART DOOR AUTOMATION</vt:lpstr>
      <vt:lpstr>ROOM TEMP. CONTROLLER</vt:lpstr>
      <vt:lpstr>  DOOR OPEN AUTOMATION</vt:lpstr>
      <vt:lpstr>GAS DETECTION </vt:lpstr>
      <vt:lpstr>Snapshots</vt:lpstr>
      <vt:lpstr>PowerPoint Presentation</vt:lpstr>
      <vt:lpstr>CONCLUSION</vt:lpstr>
      <vt:lpstr>Bibliography </vt:lpstr>
      <vt:lpstr>Any Question or Feedback ?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AUTOMATION SYSTEM  USING ARDUINO</dc:title>
  <cp:lastModifiedBy>Utsav Patel</cp:lastModifiedBy>
  <cp:revision>40</cp:revision>
  <dcterms:modified xsi:type="dcterms:W3CDTF">2024-04-13T01:56:07Z</dcterms:modified>
</cp:coreProperties>
</file>